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42A"/>
    <a:srgbClr val="1E397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16" autoAdjust="0"/>
  </p:normalViewPr>
  <p:slideViewPr>
    <p:cSldViewPr snapToGrid="0">
      <p:cViewPr>
        <p:scale>
          <a:sx n="75" d="100"/>
          <a:sy n="75" d="100"/>
        </p:scale>
        <p:origin x="114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Hoja1!$A$2:$A$23</cx:f>
        <cx:lvl ptCount="22">
          <cx:pt idx="0">Categoría 1</cx:pt>
          <cx:pt idx="1">Categoría 1</cx:pt>
          <cx:pt idx="2">Categoría 1</cx:pt>
          <cx:pt idx="3">Categoría 1</cx:pt>
          <cx:pt idx="4">Categoría 1</cx:pt>
          <cx:pt idx="5">Categoría 1</cx:pt>
          <cx:pt idx="6">Categoría 1</cx:pt>
          <cx:pt idx="7">Categoría 1</cx:pt>
          <cx:pt idx="8">Categoría 1</cx:pt>
          <cx:pt idx="9">Categoría 2</cx:pt>
          <cx:pt idx="10">Categoría 2</cx:pt>
          <cx:pt idx="11">Categoría 2</cx:pt>
          <cx:pt idx="12">Categoría 2</cx:pt>
          <cx:pt idx="13">Categoría 2</cx:pt>
          <cx:pt idx="14">Categoría 2</cx:pt>
          <cx:pt idx="15">Categoría 2</cx:pt>
          <cx:pt idx="16">Categoría 3</cx:pt>
          <cx:pt idx="17">Categoría 3</cx:pt>
          <cx:pt idx="18">Categoría 3</cx:pt>
          <cx:pt idx="19">Categoría 3</cx:pt>
          <cx:pt idx="20">Categoría 3</cx:pt>
          <cx:pt idx="21">Categoría 3</cx:pt>
        </cx:lvl>
      </cx:strDim>
      <cx:numDim type="val">
        <cx:f>Hoja1!$B$2:$B$23</cx:f>
        <cx:lvl ptCount="22" formatCode="General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Hoja1!$A$2:$A$23</cx:f>
        <cx:lvl ptCount="22">
          <cx:pt idx="0">Categoría 1</cx:pt>
          <cx:pt idx="1">Categoría 1</cx:pt>
          <cx:pt idx="2">Categoría 1</cx:pt>
          <cx:pt idx="3">Categoría 1</cx:pt>
          <cx:pt idx="4">Categoría 1</cx:pt>
          <cx:pt idx="5">Categoría 1</cx:pt>
          <cx:pt idx="6">Categoría 1</cx:pt>
          <cx:pt idx="7">Categoría 1</cx:pt>
          <cx:pt idx="8">Categoría 1</cx:pt>
          <cx:pt idx="9">Categoría 2</cx:pt>
          <cx:pt idx="10">Categoría 2</cx:pt>
          <cx:pt idx="11">Categoría 2</cx:pt>
          <cx:pt idx="12">Categoría 2</cx:pt>
          <cx:pt idx="13">Categoría 2</cx:pt>
          <cx:pt idx="14">Categoría 2</cx:pt>
          <cx:pt idx="15">Categoría 2</cx:pt>
          <cx:pt idx="16">Categoría 3</cx:pt>
          <cx:pt idx="17">Categoría 3</cx:pt>
          <cx:pt idx="18">Categoría 3</cx:pt>
          <cx:pt idx="19">Categoría 3</cx:pt>
          <cx:pt idx="20">Categoría 3</cx:pt>
          <cx:pt idx="21">Categoría 3</cx:pt>
        </cx:lvl>
      </cx:strDim>
      <cx:numDim type="val">
        <cx:f>Hoja1!$C$2:$C$23</cx:f>
        <cx:lvl ptCount="22" formatCode="General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Hoja1!$A$2:$A$23</cx:f>
        <cx:lvl ptCount="22">
          <cx:pt idx="0">Categoría 1</cx:pt>
          <cx:pt idx="1">Categoría 1</cx:pt>
          <cx:pt idx="2">Categoría 1</cx:pt>
          <cx:pt idx="3">Categoría 1</cx:pt>
          <cx:pt idx="4">Categoría 1</cx:pt>
          <cx:pt idx="5">Categoría 1</cx:pt>
          <cx:pt idx="6">Categoría 1</cx:pt>
          <cx:pt idx="7">Categoría 1</cx:pt>
          <cx:pt idx="8">Categoría 1</cx:pt>
          <cx:pt idx="9">Categoría 2</cx:pt>
          <cx:pt idx="10">Categoría 2</cx:pt>
          <cx:pt idx="11">Categoría 2</cx:pt>
          <cx:pt idx="12">Categoría 2</cx:pt>
          <cx:pt idx="13">Categoría 2</cx:pt>
          <cx:pt idx="14">Categoría 2</cx:pt>
          <cx:pt idx="15">Categoría 2</cx:pt>
          <cx:pt idx="16">Categoría 3</cx:pt>
          <cx:pt idx="17">Categoría 3</cx:pt>
          <cx:pt idx="18">Categoría 3</cx:pt>
          <cx:pt idx="19">Categoría 3</cx:pt>
          <cx:pt idx="20">Categoría 3</cx:pt>
          <cx:pt idx="21">Categoría 3</cx:pt>
        </cx:lvl>
      </cx:strDim>
      <cx:numDim type="val">
        <cx:f>Hoja1!$D$2:$D$23</cx:f>
        <cx:lvl ptCount="22" formatCode="General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 pos="t" align="ctr" overlay="0"/>
    <cx:plotArea>
      <cx:plotAreaRegion>
        <cx:series layoutId="boxWhisker" uniqueId="{30CF60AE-53DC-4E40-9C8B-6E9C064FAFEF}">
          <cx:tx>
            <cx:txData>
              <cx:f>Hoja1!$B$1</cx:f>
              <cx:v>Serie1</cx:v>
            </cx:txData>
          </cx:tx>
          <cx:spPr>
            <a:solidFill>
              <a:srgbClr val="FFCC00"/>
            </a:solidFill>
            <a:ln>
              <a:noFill/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B22D6DB1-14BE-4C17-9CD6-9BF0BB787619}">
          <cx:tx>
            <cx:txData>
              <cx:f>Hoja1!$C$1</cx:f>
              <cx:v>Serie2</cx:v>
            </cx:txData>
          </cx:tx>
          <cx:spPr>
            <a:solidFill>
              <a:srgbClr val="1E3978"/>
            </a:solidFill>
            <a:ln>
              <a:noFill/>
            </a:ln>
          </cx:spPr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34B83BC8-6EAF-44F8-8EA4-5B87D24E3AF7}">
          <cx:tx>
            <cx:txData>
              <cx:f>Hoja1!$D$1</cx:f>
              <cx:v>Serie3</cx:v>
            </cx:txData>
          </cx:tx>
          <cx:spPr>
            <a:solidFill>
              <a:srgbClr val="08A42A"/>
            </a:solidFill>
            <a:ln>
              <a:noFill/>
            </a:ln>
          </cx:spPr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82AF9-16C6-4AD5-B157-0BF99D3C33AC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5B383-4714-4D9A-A36D-317CA6A69F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6484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80F07-CFC0-4C27-AE56-9B3D95DC0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7DBEB2-D3E7-4F21-BA4C-696E66B7A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15FD33-818B-4321-ADCC-DDFD0C43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8A590-785A-4723-9086-0B1AB547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240076-F72A-4563-92E4-C10DB559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1930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D3B17-F0E9-4F0D-B314-1C56535D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D3CABE-E4FB-4C78-A520-5A809D119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AEE58-22BD-4B58-8A0B-5BAB710D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E39AF8-304B-467B-BC5A-23F4E870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70640-BCEE-4940-9B0A-65BF47AF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5726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A957C1-BC02-45F7-97D3-D8105C74F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0D941D-5278-478E-98E4-30A0D0381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DD999E-9E7A-4D68-8CD0-F9DDEB13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00F7E-36B4-459F-BAD8-98FF0569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BC8C82-D4E6-421B-91D5-494A0A0A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084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BF2E-438F-411C-AC18-84732D11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DE263-1CF0-4AD9-A472-544649AC7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AEA9E4-A203-422D-9E17-C0A84EDE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E0C38-B4A7-4B89-8095-3136CB1C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D4B2D-4051-453B-9E55-050DEA1E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1620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B6EFC-797E-4DFB-A785-FCE04F84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9D9F80-89EC-41C9-AFF2-F7A8E6675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1A9010-9BF1-44EB-AC47-7AEA494E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DCDA4-038D-4F78-A89E-2D77F74E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F1583-76B5-4202-912E-70AD435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124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F9CDF-A0FB-4D67-A16D-E685AA10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E8BA3-6C2D-48AF-83C6-B464FDC00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9E6194-89F7-4E90-ACEA-ECD7B5A8E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DB9D1-9AA0-476E-8C1E-17BEBD33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742D4C-C9A2-4BCF-B5F7-C04CC58B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B495BE-A6C7-4F01-A061-B3FEB0D5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0315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08DEE-B11F-48E4-A8F4-7E8A12EC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B7C928-0527-41D8-BD74-7B32FC66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A0BF17-6EF7-4523-BB80-5908A261F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8A8029-EEE8-4113-9146-94355A6C3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C8DBE5-7FBF-4F9E-8029-FCEE67D73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43E142-1748-4C69-8D60-935767F2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412ADC-B76E-4889-883F-0B34B092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980076-1FDC-4225-B13C-10BAB6D0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6513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CF06E-C786-4638-BE0E-F4ABCB5D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BA4B08-E197-48EF-8545-9437006F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7C1641-1051-41F4-8AC7-4D79D947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239E5D-4A37-4D2B-B68B-A82E35D1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621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4A69A3-F222-40D2-931B-64C7150E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2C4BDB-18D3-4959-B1CB-568A447A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B783D7-BC45-4F4F-8B78-0962E901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887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F9CCC-8724-40CF-9C6E-650CC75B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2C0B-19F3-4DE6-AD27-11FE730C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427CAB-9FF8-4A16-A3C3-514C3C6E3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F0084E-E72A-4C1E-866B-B5C9FF0E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AB8B4F-EC9B-4DCC-8976-A485355E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0D39DE-C94B-4B8D-ABAE-627289F3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7736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7529A-AEE7-46D4-8D9C-CE733579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BB2B52-A2A4-45C8-BBC1-C02746700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8B21C2-567E-4FF8-B583-B39C88F6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89F831-2231-42BC-90D7-A0634A9D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98C6D4-F914-43F4-909B-22A0A2C8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517003-147B-4ABF-9F9B-5C98919B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7918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5B80F-EA74-4700-870C-305DCECD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5EF307-1CEB-43E8-AE42-0C10224C4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45F31-6D86-449F-BE68-8CFBA3DB4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235D-5A16-4388-AE85-1242151E3AC0}" type="datetimeFigureOut">
              <a:rPr lang="es-HN" smtClean="0"/>
              <a:t>28/4/2022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C8BC69-F4B3-49D4-9B24-92971496F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A82AC8-CDEA-493D-8368-289485805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16F8-31D8-4338-8467-3A77EB0EA02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908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60A4F5-08D0-4D15-9A23-AB22DF7A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54B415-B6CA-44C6-8DF6-2178AC229E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rgbClr val="08A42A">
                  <a:alpha val="70000"/>
                </a:srgbClr>
              </a:gs>
              <a:gs pos="69000">
                <a:srgbClr val="92D050">
                  <a:alpha val="68000"/>
                </a:srgbClr>
              </a:gs>
              <a:gs pos="100000">
                <a:srgbClr val="92D05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>
              <a:solidFill>
                <a:srgbClr val="FFCC00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2F586DD-C026-446F-A28A-E47BF02759EE}"/>
              </a:ext>
            </a:extLst>
          </p:cNvPr>
          <p:cNvSpPr/>
          <p:nvPr/>
        </p:nvSpPr>
        <p:spPr>
          <a:xfrm>
            <a:off x="1676400" y="2282825"/>
            <a:ext cx="9020175" cy="1962150"/>
          </a:xfrm>
          <a:prstGeom prst="roundRect">
            <a:avLst>
              <a:gd name="adj" fmla="val 50000"/>
            </a:avLst>
          </a:prstGeom>
          <a:solidFill>
            <a:srgbClr val="08A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C3CAC07A-7EDB-4CF3-B691-6C48FA9FB62B}"/>
              </a:ext>
            </a:extLst>
          </p:cNvPr>
          <p:cNvSpPr/>
          <p:nvPr/>
        </p:nvSpPr>
        <p:spPr>
          <a:xfrm>
            <a:off x="1676400" y="2126932"/>
            <a:ext cx="9182100" cy="2243137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DE72FD-0FC6-4268-A413-8D13E6A3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23193" r="21197"/>
          <a:stretch>
            <a:fillRect/>
          </a:stretch>
        </p:blipFill>
        <p:spPr>
          <a:xfrm>
            <a:off x="1333500" y="1992312"/>
            <a:ext cx="2428876" cy="2428875"/>
          </a:xfrm>
          <a:custGeom>
            <a:avLst/>
            <a:gdLst>
              <a:gd name="connsiteX0" fmla="*/ 1214438 w 2428876"/>
              <a:gd name="connsiteY0" fmla="*/ 0 h 2428875"/>
              <a:gd name="connsiteX1" fmla="*/ 2428876 w 2428876"/>
              <a:gd name="connsiteY1" fmla="*/ 1214438 h 2428875"/>
              <a:gd name="connsiteX2" fmla="*/ 1338607 w 2428876"/>
              <a:gd name="connsiteY2" fmla="*/ 2422606 h 2428875"/>
              <a:gd name="connsiteX3" fmla="*/ 1214459 w 2428876"/>
              <a:gd name="connsiteY3" fmla="*/ 2428875 h 2428875"/>
              <a:gd name="connsiteX4" fmla="*/ 1214418 w 2428876"/>
              <a:gd name="connsiteY4" fmla="*/ 2428875 h 2428875"/>
              <a:gd name="connsiteX5" fmla="*/ 1090269 w 2428876"/>
              <a:gd name="connsiteY5" fmla="*/ 2422606 h 2428875"/>
              <a:gd name="connsiteX6" fmla="*/ 0 w 2428876"/>
              <a:gd name="connsiteY6" fmla="*/ 1214438 h 2428875"/>
              <a:gd name="connsiteX7" fmla="*/ 1214438 w 2428876"/>
              <a:gd name="connsiteY7" fmla="*/ 0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876" h="2428875">
                <a:moveTo>
                  <a:pt x="1214438" y="0"/>
                </a:moveTo>
                <a:cubicBezTo>
                  <a:pt x="1885154" y="0"/>
                  <a:pt x="2428876" y="543722"/>
                  <a:pt x="2428876" y="1214438"/>
                </a:cubicBezTo>
                <a:cubicBezTo>
                  <a:pt x="2428876" y="1843234"/>
                  <a:pt x="1950995" y="2360415"/>
                  <a:pt x="1338607" y="2422606"/>
                </a:cubicBezTo>
                <a:lnTo>
                  <a:pt x="1214459" y="2428875"/>
                </a:lnTo>
                <a:lnTo>
                  <a:pt x="1214418" y="2428875"/>
                </a:lnTo>
                <a:lnTo>
                  <a:pt x="1090269" y="2422606"/>
                </a:lnTo>
                <a:cubicBezTo>
                  <a:pt x="477881" y="2360415"/>
                  <a:pt x="0" y="1843234"/>
                  <a:pt x="0" y="1214438"/>
                </a:cubicBezTo>
                <a:cubicBezTo>
                  <a:pt x="0" y="543722"/>
                  <a:pt x="543722" y="0"/>
                  <a:pt x="1214438" y="0"/>
                </a:cubicBezTo>
                <a:close/>
              </a:path>
            </a:pathLst>
          </a:custGeom>
          <a:ln w="127000">
            <a:solidFill>
              <a:srgbClr val="08A42A"/>
            </a:solidFill>
          </a:ln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8E4E37D9-7BF1-4C4A-BB62-62267200DB51}"/>
              </a:ext>
            </a:extLst>
          </p:cNvPr>
          <p:cNvSpPr/>
          <p:nvPr/>
        </p:nvSpPr>
        <p:spPr>
          <a:xfrm>
            <a:off x="8934450" y="2573337"/>
            <a:ext cx="1381125" cy="138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DB2F59C-54B0-4735-B21D-DC0A0A252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7" y="2511424"/>
            <a:ext cx="1504950" cy="1504950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4CAEF5B-272A-462B-9ACA-EB38BE461843}"/>
              </a:ext>
            </a:extLst>
          </p:cNvPr>
          <p:cNvSpPr/>
          <p:nvPr/>
        </p:nvSpPr>
        <p:spPr>
          <a:xfrm>
            <a:off x="4171950" y="2511424"/>
            <a:ext cx="45719" cy="1443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A8B1B66-621E-4606-A085-A3C26C9968EE}"/>
              </a:ext>
            </a:extLst>
          </p:cNvPr>
          <p:cNvSpPr txBox="1"/>
          <p:nvPr/>
        </p:nvSpPr>
        <p:spPr>
          <a:xfrm>
            <a:off x="4400550" y="2762825"/>
            <a:ext cx="40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COCOGOOSE" panose="02000000000000000000" pitchFamily="2" charset="0"/>
              </a:rPr>
              <a:t>LOREM IPSUM </a:t>
            </a:r>
            <a:endParaRPr lang="es-HN" sz="36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D6FEED-71A8-4279-A915-00C7B738A6E8}"/>
              </a:ext>
            </a:extLst>
          </p:cNvPr>
          <p:cNvSpPr txBox="1"/>
          <p:nvPr/>
        </p:nvSpPr>
        <p:spPr>
          <a:xfrm>
            <a:off x="4431506" y="3311464"/>
            <a:ext cx="4016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CC00"/>
                </a:solidFill>
                <a:latin typeface="COCOGOOSE" panose="02000000000000000000" pitchFamily="2" charset="0"/>
              </a:rPr>
              <a:t>DOLOR SIT AMET</a:t>
            </a:r>
            <a:endParaRPr lang="es-HN" sz="2000" dirty="0">
              <a:solidFill>
                <a:srgbClr val="FFCC00"/>
              </a:solidFill>
              <a:latin typeface="COCOGOOSE" panose="02000000000000000000" pitchFamily="2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00E44FA-4163-455C-9BE2-DB4EC5ADE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81" y="5154986"/>
            <a:ext cx="2720737" cy="11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5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F71CB975-2025-45BA-A013-7BBAD7CC7A4F}"/>
              </a:ext>
            </a:extLst>
          </p:cNvPr>
          <p:cNvSpPr/>
          <p:nvPr/>
        </p:nvSpPr>
        <p:spPr>
          <a:xfrm>
            <a:off x="5511800" y="0"/>
            <a:ext cx="6680200" cy="6858000"/>
          </a:xfrm>
          <a:custGeom>
            <a:avLst/>
            <a:gdLst>
              <a:gd name="connsiteX0" fmla="*/ 707435 w 6680200"/>
              <a:gd name="connsiteY0" fmla="*/ 0 h 6858000"/>
              <a:gd name="connsiteX1" fmla="*/ 6680200 w 6680200"/>
              <a:gd name="connsiteY1" fmla="*/ 0 h 6858000"/>
              <a:gd name="connsiteX2" fmla="*/ 6680200 w 6680200"/>
              <a:gd name="connsiteY2" fmla="*/ 5897107 h 6858000"/>
              <a:gd name="connsiteX3" fmla="*/ 6597135 w 6680200"/>
              <a:gd name="connsiteY3" fmla="*/ 5976878 h 6858000"/>
              <a:gd name="connsiteX4" fmla="*/ 5039972 w 6680200"/>
              <a:gd name="connsiteY4" fmla="*/ 6856960 h 6858000"/>
              <a:gd name="connsiteX5" fmla="*/ 5035908 w 6680200"/>
              <a:gd name="connsiteY5" fmla="*/ 6858000 h 6858000"/>
              <a:gd name="connsiteX6" fmla="*/ 3028592 w 6680200"/>
              <a:gd name="connsiteY6" fmla="*/ 6858000 h 6858000"/>
              <a:gd name="connsiteX7" fmla="*/ 3024528 w 6680200"/>
              <a:gd name="connsiteY7" fmla="*/ 6856960 h 6858000"/>
              <a:gd name="connsiteX8" fmla="*/ 0 w 6680200"/>
              <a:gd name="connsiteY8" fmla="*/ 2527300 h 6858000"/>
              <a:gd name="connsiteX9" fmla="*/ 688646 w 6680200"/>
              <a:gd name="connsiteY9" fmla="*/ 278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80200" h="6858000">
                <a:moveTo>
                  <a:pt x="707435" y="0"/>
                </a:moveTo>
                <a:lnTo>
                  <a:pt x="6680200" y="0"/>
                </a:lnTo>
                <a:lnTo>
                  <a:pt x="6680200" y="5897107"/>
                </a:lnTo>
                <a:lnTo>
                  <a:pt x="6597135" y="5976878"/>
                </a:lnTo>
                <a:cubicBezTo>
                  <a:pt x="6149057" y="6386847"/>
                  <a:pt x="5619742" y="6691583"/>
                  <a:pt x="5039972" y="6856960"/>
                </a:cubicBezTo>
                <a:lnTo>
                  <a:pt x="5035908" y="6858000"/>
                </a:lnTo>
                <a:lnTo>
                  <a:pt x="3028592" y="6858000"/>
                </a:lnTo>
                <a:lnTo>
                  <a:pt x="3024528" y="6856960"/>
                </a:lnTo>
                <a:cubicBezTo>
                  <a:pt x="1285219" y="6360829"/>
                  <a:pt x="0" y="4610463"/>
                  <a:pt x="0" y="2527300"/>
                </a:cubicBezTo>
                <a:cubicBezTo>
                  <a:pt x="0" y="1601450"/>
                  <a:pt x="253871" y="741337"/>
                  <a:pt x="688646" y="27857"/>
                </a:cubicBezTo>
                <a:close/>
              </a:path>
            </a:pathLst>
          </a:custGeom>
          <a:solidFill>
            <a:srgbClr val="08A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HN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8A126A-0872-4E39-87EF-50FA9DB55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4728" r="41295" b="4728"/>
          <a:stretch>
            <a:fillRect/>
          </a:stretch>
        </p:blipFill>
        <p:spPr>
          <a:xfrm>
            <a:off x="5765800" y="0"/>
            <a:ext cx="6426200" cy="6858000"/>
          </a:xfrm>
          <a:custGeom>
            <a:avLst/>
            <a:gdLst>
              <a:gd name="connsiteX0" fmla="*/ 481227 w 6426200"/>
              <a:gd name="connsiteY0" fmla="*/ 0 h 6858000"/>
              <a:gd name="connsiteX1" fmla="*/ 6426200 w 6426200"/>
              <a:gd name="connsiteY1" fmla="*/ 0 h 6858000"/>
              <a:gd name="connsiteX2" fmla="*/ 6426200 w 6426200"/>
              <a:gd name="connsiteY2" fmla="*/ 6858000 h 6858000"/>
              <a:gd name="connsiteX3" fmla="*/ 2795970 w 6426200"/>
              <a:gd name="connsiteY3" fmla="*/ 6858000 h 6858000"/>
              <a:gd name="connsiteX4" fmla="*/ 2711279 w 6426200"/>
              <a:gd name="connsiteY4" fmla="*/ 6821722 h 6858000"/>
              <a:gd name="connsiteX5" fmla="*/ 0 w 6426200"/>
              <a:gd name="connsiteY5" fmla="*/ 2607309 h 6858000"/>
              <a:gd name="connsiteX6" fmla="*/ 431933 w 6426200"/>
              <a:gd name="connsiteY6" fmla="*/ 1016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6858000">
                <a:moveTo>
                  <a:pt x="481227" y="0"/>
                </a:moveTo>
                <a:lnTo>
                  <a:pt x="6426200" y="0"/>
                </a:lnTo>
                <a:lnTo>
                  <a:pt x="6426200" y="6858000"/>
                </a:lnTo>
                <a:lnTo>
                  <a:pt x="2795970" y="6858000"/>
                </a:lnTo>
                <a:lnTo>
                  <a:pt x="2711279" y="6821722"/>
                </a:lnTo>
                <a:cubicBezTo>
                  <a:pt x="1111798" y="6092668"/>
                  <a:pt x="0" y="4479826"/>
                  <a:pt x="0" y="2607309"/>
                </a:cubicBezTo>
                <a:cubicBezTo>
                  <a:pt x="0" y="1698515"/>
                  <a:pt x="115851" y="833233"/>
                  <a:pt x="431933" y="101639"/>
                </a:cubicBezTo>
                <a:close/>
              </a:path>
            </a:pathLst>
          </a:cu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45C2DCE-24D3-4033-B3EF-717249541DD2}"/>
              </a:ext>
            </a:extLst>
          </p:cNvPr>
          <p:cNvSpPr/>
          <p:nvPr/>
        </p:nvSpPr>
        <p:spPr>
          <a:xfrm>
            <a:off x="5080000" y="3594100"/>
            <a:ext cx="2032000" cy="2032000"/>
          </a:xfrm>
          <a:prstGeom prst="ellipse">
            <a:avLst/>
          </a:prstGeom>
          <a:solidFill>
            <a:srgbClr val="08A42A"/>
          </a:solidFill>
          <a:ln w="158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A0CA884-DE34-4D5E-8ACD-5A31E886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02" y="3987799"/>
            <a:ext cx="1053795" cy="1053795"/>
          </a:xfrm>
          <a:prstGeom prst="rect">
            <a:avLst/>
          </a:prstGeom>
        </p:spPr>
      </p:pic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787B6A68-9828-4C57-8269-34A8AA1F086A}"/>
              </a:ext>
            </a:extLst>
          </p:cNvPr>
          <p:cNvSpPr/>
          <p:nvPr/>
        </p:nvSpPr>
        <p:spPr>
          <a:xfrm>
            <a:off x="0" y="5626100"/>
            <a:ext cx="1244600" cy="1231900"/>
          </a:xfrm>
          <a:custGeom>
            <a:avLst/>
            <a:gdLst>
              <a:gd name="connsiteX0" fmla="*/ 228600 w 1244600"/>
              <a:gd name="connsiteY0" fmla="*/ 0 h 1231900"/>
              <a:gd name="connsiteX1" fmla="*/ 1244600 w 1244600"/>
              <a:gd name="connsiteY1" fmla="*/ 1016000 h 1231900"/>
              <a:gd name="connsiteX2" fmla="*/ 1223959 w 1244600"/>
              <a:gd name="connsiteY2" fmla="*/ 1220760 h 1231900"/>
              <a:gd name="connsiteX3" fmla="*/ 1221094 w 1244600"/>
              <a:gd name="connsiteY3" fmla="*/ 1231900 h 1231900"/>
              <a:gd name="connsiteX4" fmla="*/ 0 w 1244600"/>
              <a:gd name="connsiteY4" fmla="*/ 1231900 h 1231900"/>
              <a:gd name="connsiteX5" fmla="*/ 0 w 1244600"/>
              <a:gd name="connsiteY5" fmla="*/ 28042 h 1231900"/>
              <a:gd name="connsiteX6" fmla="*/ 23841 w 1244600"/>
              <a:gd name="connsiteY6" fmla="*/ 20642 h 1231900"/>
              <a:gd name="connsiteX7" fmla="*/ 228600 w 1244600"/>
              <a:gd name="connsiteY7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4600" h="1231900">
                <a:moveTo>
                  <a:pt x="228600" y="0"/>
                </a:moveTo>
                <a:cubicBezTo>
                  <a:pt x="789721" y="0"/>
                  <a:pt x="1244600" y="454879"/>
                  <a:pt x="1244600" y="1016000"/>
                </a:cubicBezTo>
                <a:cubicBezTo>
                  <a:pt x="1244600" y="1086140"/>
                  <a:pt x="1237493" y="1154620"/>
                  <a:pt x="1223959" y="1220760"/>
                </a:cubicBezTo>
                <a:lnTo>
                  <a:pt x="1221094" y="1231900"/>
                </a:lnTo>
                <a:lnTo>
                  <a:pt x="0" y="1231900"/>
                </a:lnTo>
                <a:lnTo>
                  <a:pt x="0" y="28042"/>
                </a:lnTo>
                <a:lnTo>
                  <a:pt x="23841" y="20642"/>
                </a:lnTo>
                <a:cubicBezTo>
                  <a:pt x="89980" y="7108"/>
                  <a:pt x="158460" y="0"/>
                  <a:pt x="228600" y="0"/>
                </a:cubicBezTo>
                <a:close/>
              </a:path>
            </a:pathLst>
          </a:custGeom>
          <a:solidFill>
            <a:srgbClr val="08A42A"/>
          </a:solidFill>
          <a:ln w="158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HN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14230D-D448-48B9-A5A6-F5571CEDBE24}"/>
              </a:ext>
            </a:extLst>
          </p:cNvPr>
          <p:cNvSpPr txBox="1"/>
          <p:nvPr/>
        </p:nvSpPr>
        <p:spPr>
          <a:xfrm>
            <a:off x="889000" y="972919"/>
            <a:ext cx="40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COCOGOOSE" panose="02000000000000000000" pitchFamily="2" charset="0"/>
              </a:rPr>
              <a:t>LOREM </a:t>
            </a:r>
            <a:r>
              <a:rPr lang="es-MX" sz="3600" dirty="0">
                <a:solidFill>
                  <a:srgbClr val="08A42A"/>
                </a:solidFill>
                <a:latin typeface="COCOGOOSE" panose="02000000000000000000" pitchFamily="2" charset="0"/>
              </a:rPr>
              <a:t>IPSUM</a:t>
            </a:r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COCOGOOSE" panose="02000000000000000000" pitchFamily="2" charset="0"/>
              </a:rPr>
              <a:t> </a:t>
            </a:r>
            <a:endParaRPr lang="es-HN" sz="3600" dirty="0">
              <a:solidFill>
                <a:schemeClr val="bg2">
                  <a:lumMod val="25000"/>
                </a:schemeClr>
              </a:solidFill>
              <a:latin typeface="COCOGOOSE" panose="02000000000000000000" pitchFamily="2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83DD576-3987-4110-AE98-59792E49DFFE}"/>
              </a:ext>
            </a:extLst>
          </p:cNvPr>
          <p:cNvGrpSpPr/>
          <p:nvPr/>
        </p:nvGrpSpPr>
        <p:grpSpPr>
          <a:xfrm>
            <a:off x="988696" y="1555750"/>
            <a:ext cx="511808" cy="127000"/>
            <a:chOff x="1369853" y="2667000"/>
            <a:chExt cx="767712" cy="19050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E81F64F-BB21-4959-9227-A0E6F5C02B03}"/>
                </a:ext>
              </a:extLst>
            </p:cNvPr>
            <p:cNvSpPr/>
            <p:nvPr/>
          </p:nvSpPr>
          <p:spPr>
            <a:xfrm>
              <a:off x="1369853" y="2667000"/>
              <a:ext cx="190500" cy="190500"/>
            </a:xfrm>
            <a:prstGeom prst="rect">
              <a:avLst/>
            </a:prstGeom>
            <a:solidFill>
              <a:srgbClr val="08A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D11CCCF-38D2-411E-9830-66092CE47297}"/>
                </a:ext>
              </a:extLst>
            </p:cNvPr>
            <p:cNvSpPr/>
            <p:nvPr/>
          </p:nvSpPr>
          <p:spPr>
            <a:xfrm>
              <a:off x="1660206" y="2667000"/>
              <a:ext cx="190500" cy="190500"/>
            </a:xfrm>
            <a:prstGeom prst="rect">
              <a:avLst/>
            </a:prstGeom>
            <a:solidFill>
              <a:srgbClr val="08A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DA98E-7AB0-492A-B169-E38FA1C11BBF}"/>
                </a:ext>
              </a:extLst>
            </p:cNvPr>
            <p:cNvSpPr/>
            <p:nvPr/>
          </p:nvSpPr>
          <p:spPr>
            <a:xfrm>
              <a:off x="1947065" y="2667000"/>
              <a:ext cx="190500" cy="190500"/>
            </a:xfrm>
            <a:prstGeom prst="rect">
              <a:avLst/>
            </a:prstGeom>
            <a:solidFill>
              <a:srgbClr val="08A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2DDA13A-4549-4A61-8702-45893CD91AAD}"/>
              </a:ext>
            </a:extLst>
          </p:cNvPr>
          <p:cNvSpPr txBox="1"/>
          <p:nvPr/>
        </p:nvSpPr>
        <p:spPr>
          <a:xfrm>
            <a:off x="988696" y="1993900"/>
            <a:ext cx="3916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err="1">
                <a:latin typeface="Montserrat" panose="00000500000000000000" pitchFamily="2" charset="0"/>
              </a:rPr>
              <a:t>Lorem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ipsum</a:t>
            </a:r>
            <a:r>
              <a:rPr lang="es-HN" dirty="0">
                <a:latin typeface="Montserrat" panose="00000500000000000000" pitchFamily="2" charset="0"/>
              </a:rPr>
              <a:t> dolor </a:t>
            </a:r>
            <a:r>
              <a:rPr lang="es-HN" dirty="0" err="1">
                <a:latin typeface="Montserrat" panose="00000500000000000000" pitchFamily="2" charset="0"/>
              </a:rPr>
              <a:t>sit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amet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consectetur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adipiscing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elit</a:t>
            </a:r>
            <a:r>
              <a:rPr lang="es-HN" dirty="0">
                <a:latin typeface="Montserrat" panose="00000500000000000000" pitchFamily="2" charset="0"/>
              </a:rPr>
              <a:t>, </a:t>
            </a:r>
            <a:r>
              <a:rPr lang="es-HN" dirty="0" err="1">
                <a:latin typeface="Montserrat" panose="00000500000000000000" pitchFamily="2" charset="0"/>
              </a:rPr>
              <a:t>condimentum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purus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tellus</a:t>
            </a:r>
            <a:r>
              <a:rPr lang="es-HN" dirty="0">
                <a:latin typeface="Montserrat" panose="00000500000000000000" pitchFamily="2" charset="0"/>
              </a:rPr>
              <a:t> cum </a:t>
            </a:r>
            <a:r>
              <a:rPr lang="es-HN" dirty="0" err="1">
                <a:latin typeface="Montserrat" panose="00000500000000000000" pitchFamily="2" charset="0"/>
              </a:rPr>
              <a:t>volutpat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nulla</a:t>
            </a:r>
            <a:r>
              <a:rPr lang="es-HN" dirty="0">
                <a:latin typeface="Montserrat" panose="00000500000000000000" pitchFamily="2" charset="0"/>
              </a:rPr>
              <a:t> pulvinar, </a:t>
            </a:r>
            <a:r>
              <a:rPr lang="es-HN" dirty="0" err="1">
                <a:latin typeface="Montserrat" panose="00000500000000000000" pitchFamily="2" charset="0"/>
              </a:rPr>
              <a:t>inceptos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sollicitudin</a:t>
            </a:r>
            <a:r>
              <a:rPr lang="es-HN" dirty="0">
                <a:latin typeface="Montserrat" panose="00000500000000000000" pitchFamily="2" charset="0"/>
              </a:rPr>
              <a:t> mi </a:t>
            </a:r>
            <a:r>
              <a:rPr lang="es-HN" dirty="0" err="1">
                <a:latin typeface="Montserrat" panose="00000500000000000000" pitchFamily="2" charset="0"/>
              </a:rPr>
              <a:t>nullam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taciti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dictum</a:t>
            </a:r>
            <a:r>
              <a:rPr lang="es-HN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17E3337-046B-4993-A82B-6969A40C2870}"/>
              </a:ext>
            </a:extLst>
          </p:cNvPr>
          <p:cNvSpPr/>
          <p:nvPr/>
        </p:nvSpPr>
        <p:spPr>
          <a:xfrm>
            <a:off x="1026953" y="4235296"/>
            <a:ext cx="558800" cy="558800"/>
          </a:xfrm>
          <a:prstGeom prst="ellipse">
            <a:avLst/>
          </a:prstGeom>
          <a:solidFill>
            <a:srgbClr val="08A42A"/>
          </a:solidFill>
          <a:ln w="158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B1BDA-E82E-4C07-8884-C98FA75FC2A7}"/>
              </a:ext>
            </a:extLst>
          </p:cNvPr>
          <p:cNvSpPr txBox="1"/>
          <p:nvPr/>
        </p:nvSpPr>
        <p:spPr>
          <a:xfrm>
            <a:off x="1623453" y="4345419"/>
            <a:ext cx="391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dirty="0" err="1">
                <a:latin typeface="Montserrat" panose="00000500000000000000" pitchFamily="2" charset="0"/>
              </a:rPr>
              <a:t>Lorem</a:t>
            </a:r>
            <a:r>
              <a:rPr lang="es-HN" sz="1600" dirty="0">
                <a:latin typeface="Montserrat" panose="00000500000000000000" pitchFamily="2" charset="0"/>
              </a:rPr>
              <a:t> </a:t>
            </a:r>
            <a:r>
              <a:rPr lang="es-HN" sz="1600" dirty="0" err="1">
                <a:latin typeface="Montserrat" panose="00000500000000000000" pitchFamily="2" charset="0"/>
              </a:rPr>
              <a:t>ipsum</a:t>
            </a:r>
            <a:r>
              <a:rPr lang="es-HN" sz="1600" dirty="0">
                <a:latin typeface="Montserrat" panose="00000500000000000000" pitchFamily="2" charset="0"/>
              </a:rPr>
              <a:t> dolor </a:t>
            </a:r>
            <a:r>
              <a:rPr lang="es-HN" sz="1600" dirty="0" err="1">
                <a:latin typeface="Montserrat" panose="00000500000000000000" pitchFamily="2" charset="0"/>
              </a:rPr>
              <a:t>sit</a:t>
            </a:r>
            <a:r>
              <a:rPr lang="es-HN" sz="1600" dirty="0">
                <a:latin typeface="Montserrat" panose="00000500000000000000" pitchFamily="2" charset="0"/>
              </a:rPr>
              <a:t> </a:t>
            </a:r>
            <a:r>
              <a:rPr lang="es-HN" sz="1600" dirty="0" err="1">
                <a:latin typeface="Montserrat" panose="00000500000000000000" pitchFamily="2" charset="0"/>
              </a:rPr>
              <a:t>amet</a:t>
            </a:r>
            <a:r>
              <a:rPr lang="es-HN" sz="16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842095-6F5C-4F99-91F4-B64A86D73335}"/>
              </a:ext>
            </a:extLst>
          </p:cNvPr>
          <p:cNvSpPr txBox="1"/>
          <p:nvPr/>
        </p:nvSpPr>
        <p:spPr>
          <a:xfrm>
            <a:off x="1011914" y="4318287"/>
            <a:ext cx="71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C000"/>
                </a:solidFill>
                <a:latin typeface="COCOGOOSE" panose="02000000000000000000" pitchFamily="2" charset="0"/>
              </a:rPr>
              <a:t>01</a:t>
            </a:r>
            <a:endParaRPr lang="es-HN" sz="2400" dirty="0">
              <a:solidFill>
                <a:srgbClr val="FFC000"/>
              </a:solidFill>
              <a:latin typeface="COCOGOOSE" panose="02000000000000000000" pitchFamily="2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DF24C4E-9D48-4B76-B4F8-2E1013B1AC6A}"/>
              </a:ext>
            </a:extLst>
          </p:cNvPr>
          <p:cNvSpPr/>
          <p:nvPr/>
        </p:nvSpPr>
        <p:spPr>
          <a:xfrm>
            <a:off x="1045814" y="4942612"/>
            <a:ext cx="558800" cy="558800"/>
          </a:xfrm>
          <a:prstGeom prst="ellipse">
            <a:avLst/>
          </a:prstGeom>
          <a:solidFill>
            <a:srgbClr val="08A42A"/>
          </a:solidFill>
          <a:ln w="158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AE0D179-7F89-4D89-8B62-88B257DB5111}"/>
              </a:ext>
            </a:extLst>
          </p:cNvPr>
          <p:cNvSpPr txBox="1"/>
          <p:nvPr/>
        </p:nvSpPr>
        <p:spPr>
          <a:xfrm>
            <a:off x="1642314" y="5052735"/>
            <a:ext cx="391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dirty="0" err="1">
                <a:latin typeface="Montserrat" panose="00000500000000000000" pitchFamily="2" charset="0"/>
              </a:rPr>
              <a:t>Lorem</a:t>
            </a:r>
            <a:r>
              <a:rPr lang="es-HN" sz="1600" dirty="0">
                <a:latin typeface="Montserrat" panose="00000500000000000000" pitchFamily="2" charset="0"/>
              </a:rPr>
              <a:t> </a:t>
            </a:r>
            <a:r>
              <a:rPr lang="es-HN" sz="1600" dirty="0" err="1">
                <a:latin typeface="Montserrat" panose="00000500000000000000" pitchFamily="2" charset="0"/>
              </a:rPr>
              <a:t>ipsum</a:t>
            </a:r>
            <a:r>
              <a:rPr lang="es-HN" sz="1600" dirty="0">
                <a:latin typeface="Montserrat" panose="00000500000000000000" pitchFamily="2" charset="0"/>
              </a:rPr>
              <a:t> dolor </a:t>
            </a:r>
            <a:r>
              <a:rPr lang="es-HN" sz="1600" dirty="0" err="1">
                <a:latin typeface="Montserrat" panose="00000500000000000000" pitchFamily="2" charset="0"/>
              </a:rPr>
              <a:t>sit</a:t>
            </a:r>
            <a:r>
              <a:rPr lang="es-HN" sz="1600" dirty="0">
                <a:latin typeface="Montserrat" panose="00000500000000000000" pitchFamily="2" charset="0"/>
              </a:rPr>
              <a:t> </a:t>
            </a:r>
            <a:r>
              <a:rPr lang="es-HN" sz="1600" dirty="0" err="1">
                <a:latin typeface="Montserrat" panose="00000500000000000000" pitchFamily="2" charset="0"/>
              </a:rPr>
              <a:t>amet</a:t>
            </a:r>
            <a:r>
              <a:rPr lang="es-HN" sz="16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D3E9CC-23E8-4DE7-B854-995089DB739F}"/>
              </a:ext>
            </a:extLst>
          </p:cNvPr>
          <p:cNvSpPr txBox="1"/>
          <p:nvPr/>
        </p:nvSpPr>
        <p:spPr>
          <a:xfrm>
            <a:off x="1024051" y="5039747"/>
            <a:ext cx="710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rgbClr val="FFC000"/>
                </a:solidFill>
                <a:latin typeface="COCOGOOSE" panose="02000000000000000000" pitchFamily="2" charset="0"/>
              </a:rPr>
              <a:t>02</a:t>
            </a:r>
            <a:endParaRPr lang="es-HN" sz="2200" dirty="0">
              <a:solidFill>
                <a:srgbClr val="FFC000"/>
              </a:solidFill>
              <a:latin typeface="COCOGOOS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0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2E01848-B6B8-4E91-B5D2-1617E203E72F}"/>
              </a:ext>
            </a:extLst>
          </p:cNvPr>
          <p:cNvSpPr/>
          <p:nvPr/>
        </p:nvSpPr>
        <p:spPr>
          <a:xfrm>
            <a:off x="-1" y="3429000"/>
            <a:ext cx="5733144" cy="3429000"/>
          </a:xfrm>
          <a:custGeom>
            <a:avLst/>
            <a:gdLst>
              <a:gd name="connsiteX0" fmla="*/ 2743201 w 5733144"/>
              <a:gd name="connsiteY0" fmla="*/ 0 h 3429000"/>
              <a:gd name="connsiteX1" fmla="*/ 5733144 w 5733144"/>
              <a:gd name="connsiteY1" fmla="*/ 2989943 h 3429000"/>
              <a:gd name="connsiteX2" fmla="*/ 5717708 w 5733144"/>
              <a:gd name="connsiteY2" fmla="*/ 3295648 h 3429000"/>
              <a:gd name="connsiteX3" fmla="*/ 5697355 w 5733144"/>
              <a:gd name="connsiteY3" fmla="*/ 3429000 h 3429000"/>
              <a:gd name="connsiteX4" fmla="*/ 0 w 5733144"/>
              <a:gd name="connsiteY4" fmla="*/ 3429000 h 3429000"/>
              <a:gd name="connsiteX5" fmla="*/ 0 w 5733144"/>
              <a:gd name="connsiteY5" fmla="*/ 1801674 h 3429000"/>
              <a:gd name="connsiteX6" fmla="*/ 114128 w 5733144"/>
              <a:gd name="connsiteY6" fmla="*/ 1564759 h 3429000"/>
              <a:gd name="connsiteX7" fmla="*/ 2743201 w 5733144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3144" h="3429000">
                <a:moveTo>
                  <a:pt x="2743201" y="0"/>
                </a:moveTo>
                <a:cubicBezTo>
                  <a:pt x="4394501" y="0"/>
                  <a:pt x="5733144" y="1338643"/>
                  <a:pt x="5733144" y="2989943"/>
                </a:cubicBezTo>
                <a:cubicBezTo>
                  <a:pt x="5733144" y="3093149"/>
                  <a:pt x="5727915" y="3195134"/>
                  <a:pt x="5717708" y="3295648"/>
                </a:cubicBezTo>
                <a:lnTo>
                  <a:pt x="5697355" y="3429000"/>
                </a:lnTo>
                <a:lnTo>
                  <a:pt x="0" y="3429000"/>
                </a:lnTo>
                <a:lnTo>
                  <a:pt x="0" y="1801674"/>
                </a:lnTo>
                <a:lnTo>
                  <a:pt x="114128" y="1564759"/>
                </a:lnTo>
                <a:cubicBezTo>
                  <a:pt x="620443" y="632718"/>
                  <a:pt x="1607932" y="0"/>
                  <a:pt x="2743201" y="0"/>
                </a:cubicBezTo>
                <a:close/>
              </a:path>
            </a:pathLst>
          </a:custGeom>
          <a:solidFill>
            <a:srgbClr val="08A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HN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3B8EFD-F0F4-4062-A196-4F34859E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0" t="2433" r="5290" b="2316"/>
          <a:stretch>
            <a:fillRect/>
          </a:stretch>
        </p:blipFill>
        <p:spPr>
          <a:xfrm>
            <a:off x="1" y="6349"/>
            <a:ext cx="4818495" cy="5930902"/>
          </a:xfrm>
          <a:custGeom>
            <a:avLst/>
            <a:gdLst>
              <a:gd name="connsiteX0" fmla="*/ 0 w 4818495"/>
              <a:gd name="connsiteY0" fmla="*/ 0 h 5930902"/>
              <a:gd name="connsiteX1" fmla="*/ 4394375 w 4818495"/>
              <a:gd name="connsiteY1" fmla="*/ 0 h 5930902"/>
              <a:gd name="connsiteX2" fmla="*/ 4400441 w 4818495"/>
              <a:gd name="connsiteY2" fmla="*/ 11189 h 5930902"/>
              <a:gd name="connsiteX3" fmla="*/ 4818495 w 4818495"/>
              <a:gd name="connsiteY3" fmla="*/ 2316309 h 5930902"/>
              <a:gd name="connsiteX4" fmla="*/ 1203902 w 4818495"/>
              <a:gd name="connsiteY4" fmla="*/ 5930902 h 5930902"/>
              <a:gd name="connsiteX5" fmla="*/ 114729 w 4818495"/>
              <a:gd name="connsiteY5" fmla="*/ 5700785 h 5930902"/>
              <a:gd name="connsiteX6" fmla="*/ 0 w 4818495"/>
              <a:gd name="connsiteY6" fmla="*/ 5649064 h 593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495" h="5930902">
                <a:moveTo>
                  <a:pt x="0" y="0"/>
                </a:moveTo>
                <a:lnTo>
                  <a:pt x="4394375" y="0"/>
                </a:lnTo>
                <a:lnTo>
                  <a:pt x="4400441" y="11189"/>
                </a:lnTo>
                <a:cubicBezTo>
                  <a:pt x="4700432" y="639129"/>
                  <a:pt x="4818495" y="1442935"/>
                  <a:pt x="4818495" y="2316309"/>
                </a:cubicBezTo>
                <a:cubicBezTo>
                  <a:pt x="4818495" y="4312594"/>
                  <a:pt x="3200187" y="5930902"/>
                  <a:pt x="1203902" y="5930902"/>
                </a:cubicBezTo>
                <a:cubicBezTo>
                  <a:pt x="829599" y="5930902"/>
                  <a:pt x="462715" y="5846270"/>
                  <a:pt x="114729" y="5700785"/>
                </a:cubicBezTo>
                <a:lnTo>
                  <a:pt x="0" y="5649064"/>
                </a:lnTo>
                <a:close/>
              </a:path>
            </a:pathLst>
          </a:custGeom>
          <a:ln w="190500">
            <a:solidFill>
              <a:srgbClr val="08A42A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9303627-D005-4270-B7AF-0637686ED6FE}"/>
              </a:ext>
            </a:extLst>
          </p:cNvPr>
          <p:cNvSpPr txBox="1"/>
          <p:nvPr/>
        </p:nvSpPr>
        <p:spPr>
          <a:xfrm>
            <a:off x="5838372" y="900347"/>
            <a:ext cx="40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COCOGOOSE" panose="02000000000000000000" pitchFamily="2" charset="0"/>
              </a:rPr>
              <a:t>LOREM </a:t>
            </a:r>
            <a:r>
              <a:rPr lang="es-MX" sz="3600" dirty="0">
                <a:solidFill>
                  <a:srgbClr val="08A42A"/>
                </a:solidFill>
                <a:latin typeface="COCOGOOSE" panose="02000000000000000000" pitchFamily="2" charset="0"/>
              </a:rPr>
              <a:t>IPSUM</a:t>
            </a:r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COCOGOOSE" panose="02000000000000000000" pitchFamily="2" charset="0"/>
              </a:rPr>
              <a:t> </a:t>
            </a:r>
            <a:endParaRPr lang="es-HN" sz="3600" dirty="0">
              <a:solidFill>
                <a:schemeClr val="bg2">
                  <a:lumMod val="25000"/>
                </a:schemeClr>
              </a:solidFill>
              <a:latin typeface="COCOGOOSE" panose="02000000000000000000" pitchFamily="2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0F25A6A-6A02-4CC8-9FAD-A3365524DA04}"/>
              </a:ext>
            </a:extLst>
          </p:cNvPr>
          <p:cNvGrpSpPr/>
          <p:nvPr/>
        </p:nvGrpSpPr>
        <p:grpSpPr>
          <a:xfrm>
            <a:off x="5938068" y="1483178"/>
            <a:ext cx="511808" cy="127000"/>
            <a:chOff x="1369853" y="2667000"/>
            <a:chExt cx="767712" cy="1905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A5798FA-5594-43E6-B0AA-E0F610CDFA9B}"/>
                </a:ext>
              </a:extLst>
            </p:cNvPr>
            <p:cNvSpPr/>
            <p:nvPr/>
          </p:nvSpPr>
          <p:spPr>
            <a:xfrm>
              <a:off x="1369853" y="2667000"/>
              <a:ext cx="190500" cy="190500"/>
            </a:xfrm>
            <a:prstGeom prst="rect">
              <a:avLst/>
            </a:prstGeom>
            <a:solidFill>
              <a:srgbClr val="08A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CB3CBBC-8BC0-4FE7-B513-ED6AEEB04AE5}"/>
                </a:ext>
              </a:extLst>
            </p:cNvPr>
            <p:cNvSpPr/>
            <p:nvPr/>
          </p:nvSpPr>
          <p:spPr>
            <a:xfrm>
              <a:off x="1660206" y="2667000"/>
              <a:ext cx="190500" cy="190500"/>
            </a:xfrm>
            <a:prstGeom prst="rect">
              <a:avLst/>
            </a:prstGeom>
            <a:solidFill>
              <a:srgbClr val="08A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41EB2B0-6C9A-4E62-A585-9FE813E5582C}"/>
                </a:ext>
              </a:extLst>
            </p:cNvPr>
            <p:cNvSpPr/>
            <p:nvPr/>
          </p:nvSpPr>
          <p:spPr>
            <a:xfrm>
              <a:off x="1947065" y="2667000"/>
              <a:ext cx="190500" cy="190500"/>
            </a:xfrm>
            <a:prstGeom prst="rect">
              <a:avLst/>
            </a:prstGeom>
            <a:solidFill>
              <a:srgbClr val="08A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7E18B1-A23E-46A9-9A75-2D79EA7B0E9A}"/>
              </a:ext>
            </a:extLst>
          </p:cNvPr>
          <p:cNvSpPr txBox="1"/>
          <p:nvPr/>
        </p:nvSpPr>
        <p:spPr>
          <a:xfrm>
            <a:off x="5838371" y="1805214"/>
            <a:ext cx="510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err="1">
                <a:latin typeface="Montserrat" panose="00000500000000000000" pitchFamily="2" charset="0"/>
              </a:rPr>
              <a:t>Lorem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ipsum</a:t>
            </a:r>
            <a:r>
              <a:rPr lang="es-HN" dirty="0">
                <a:latin typeface="Montserrat" panose="00000500000000000000" pitchFamily="2" charset="0"/>
              </a:rPr>
              <a:t> dolor </a:t>
            </a:r>
            <a:r>
              <a:rPr lang="es-HN" dirty="0" err="1">
                <a:latin typeface="Montserrat" panose="00000500000000000000" pitchFamily="2" charset="0"/>
              </a:rPr>
              <a:t>sit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amet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consectetur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adipiscing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elit</a:t>
            </a:r>
            <a:r>
              <a:rPr lang="es-HN" dirty="0">
                <a:latin typeface="Montserrat" panose="00000500000000000000" pitchFamily="2" charset="0"/>
              </a:rPr>
              <a:t>, </a:t>
            </a:r>
            <a:r>
              <a:rPr lang="es-HN" dirty="0" err="1">
                <a:latin typeface="Montserrat" panose="00000500000000000000" pitchFamily="2" charset="0"/>
              </a:rPr>
              <a:t>condimentum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purus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tellus</a:t>
            </a:r>
            <a:r>
              <a:rPr lang="es-HN" dirty="0">
                <a:latin typeface="Montserrat" panose="00000500000000000000" pitchFamily="2" charset="0"/>
              </a:rPr>
              <a:t> cum </a:t>
            </a:r>
            <a:r>
              <a:rPr lang="es-HN" dirty="0" err="1">
                <a:latin typeface="Montserrat" panose="00000500000000000000" pitchFamily="2" charset="0"/>
              </a:rPr>
              <a:t>volutpat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nulla</a:t>
            </a:r>
            <a:r>
              <a:rPr lang="es-HN" dirty="0">
                <a:latin typeface="Montserrat" panose="00000500000000000000" pitchFamily="2" charset="0"/>
              </a:rPr>
              <a:t> pulvinar, </a:t>
            </a:r>
            <a:r>
              <a:rPr lang="es-HN" dirty="0" err="1">
                <a:latin typeface="Montserrat" panose="00000500000000000000" pitchFamily="2" charset="0"/>
              </a:rPr>
              <a:t>inceptos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sollicitudin</a:t>
            </a:r>
            <a:r>
              <a:rPr lang="es-HN" dirty="0">
                <a:latin typeface="Montserrat" panose="00000500000000000000" pitchFamily="2" charset="0"/>
              </a:rPr>
              <a:t> mi </a:t>
            </a:r>
            <a:r>
              <a:rPr lang="es-HN" dirty="0" err="1">
                <a:latin typeface="Montserrat" panose="00000500000000000000" pitchFamily="2" charset="0"/>
              </a:rPr>
              <a:t>nullam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taciti</a:t>
            </a:r>
            <a:r>
              <a:rPr lang="es-HN" dirty="0">
                <a:latin typeface="Montserrat" panose="00000500000000000000" pitchFamily="2" charset="0"/>
              </a:rPr>
              <a:t> </a:t>
            </a:r>
            <a:r>
              <a:rPr lang="es-HN" dirty="0" err="1">
                <a:latin typeface="Montserrat" panose="00000500000000000000" pitchFamily="2" charset="0"/>
              </a:rPr>
              <a:t>dictum</a:t>
            </a:r>
            <a:r>
              <a:rPr lang="es-HN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D16DA2-A0DF-4BB1-930B-AF5EC81D3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82" y="5661413"/>
            <a:ext cx="1951300" cy="854576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88C0525E-987F-44D3-B661-684C718B6642}"/>
              </a:ext>
            </a:extLst>
          </p:cNvPr>
          <p:cNvSpPr/>
          <p:nvPr/>
        </p:nvSpPr>
        <p:spPr>
          <a:xfrm>
            <a:off x="5838371" y="3256643"/>
            <a:ext cx="5237932" cy="9698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EA7EBB8-3D59-4238-841F-D894D2A1BCDA}"/>
              </a:ext>
            </a:extLst>
          </p:cNvPr>
          <p:cNvSpPr/>
          <p:nvPr/>
        </p:nvSpPr>
        <p:spPr>
          <a:xfrm>
            <a:off x="5838371" y="4468473"/>
            <a:ext cx="5237932" cy="9698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182FC7C-0DB9-4290-8E52-CC39DF6EE799}"/>
              </a:ext>
            </a:extLst>
          </p:cNvPr>
          <p:cNvSpPr/>
          <p:nvPr/>
        </p:nvSpPr>
        <p:spPr>
          <a:xfrm>
            <a:off x="5799767" y="3218543"/>
            <a:ext cx="1051637" cy="1051637"/>
          </a:xfrm>
          <a:prstGeom prst="ellipse">
            <a:avLst/>
          </a:prstGeom>
          <a:solidFill>
            <a:srgbClr val="08A42A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006E1E8-490B-4455-942D-086D730E22FD}"/>
              </a:ext>
            </a:extLst>
          </p:cNvPr>
          <p:cNvSpPr/>
          <p:nvPr/>
        </p:nvSpPr>
        <p:spPr>
          <a:xfrm>
            <a:off x="5836470" y="4453767"/>
            <a:ext cx="1051637" cy="1051637"/>
          </a:xfrm>
          <a:prstGeom prst="ellipse">
            <a:avLst/>
          </a:prstGeom>
          <a:solidFill>
            <a:srgbClr val="08A42A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0B4DBC6-D057-47F4-BF40-BCF7936034A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65" y="4689762"/>
            <a:ext cx="579645" cy="57964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033B3F3-4654-4856-985E-99ADC88DCBC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53" y="3469936"/>
            <a:ext cx="579645" cy="57964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C8BB66C-45C4-415C-9039-DD3EA62C752C}"/>
              </a:ext>
            </a:extLst>
          </p:cNvPr>
          <p:cNvSpPr txBox="1"/>
          <p:nvPr/>
        </p:nvSpPr>
        <p:spPr>
          <a:xfrm>
            <a:off x="7122201" y="3405815"/>
            <a:ext cx="306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COCOGOOSE" panose="02000000000000000000" pitchFamily="2" charset="0"/>
              </a:rPr>
              <a:t>LOREM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COGOOSE" panose="02000000000000000000" pitchFamily="2" charset="0"/>
              </a:rPr>
              <a:t>IPSUM</a:t>
            </a:r>
            <a:r>
              <a:rPr lang="es-MX" sz="2000" dirty="0">
                <a:solidFill>
                  <a:srgbClr val="08A42A"/>
                </a:solidFill>
                <a:latin typeface="COCOGOOSE" panose="02000000000000000000" pitchFamily="2" charset="0"/>
              </a:rPr>
              <a:t> </a:t>
            </a:r>
          </a:p>
          <a:p>
            <a:r>
              <a:rPr lang="es-MX" sz="2000" dirty="0">
                <a:solidFill>
                  <a:srgbClr val="08A42A"/>
                </a:solidFill>
                <a:latin typeface="COCOGOOSE" panose="02000000000000000000" pitchFamily="2" charset="0"/>
              </a:rPr>
              <a:t>Dolor </a:t>
            </a:r>
            <a:r>
              <a:rPr lang="es-MX" sz="2000" dirty="0" err="1">
                <a:solidFill>
                  <a:srgbClr val="08A42A"/>
                </a:solidFill>
                <a:latin typeface="COCOGOOSE" panose="02000000000000000000" pitchFamily="2" charset="0"/>
              </a:rPr>
              <a:t>sit</a:t>
            </a:r>
            <a:r>
              <a:rPr lang="es-MX" sz="2000" dirty="0">
                <a:solidFill>
                  <a:srgbClr val="08A42A"/>
                </a:solidFill>
                <a:latin typeface="COCOGOOSE" panose="02000000000000000000" pitchFamily="2" charset="0"/>
              </a:rPr>
              <a:t> </a:t>
            </a:r>
            <a:r>
              <a:rPr lang="es-MX" sz="2000" dirty="0" err="1">
                <a:solidFill>
                  <a:srgbClr val="08A42A"/>
                </a:solidFill>
                <a:latin typeface="COCOGOOSE" panose="02000000000000000000" pitchFamily="2" charset="0"/>
              </a:rPr>
              <a:t>amet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COCOGOOSE" panose="02000000000000000000" pitchFamily="2" charset="0"/>
              </a:rPr>
              <a:t> </a:t>
            </a:r>
            <a:endParaRPr lang="es-HN" sz="2000" dirty="0">
              <a:solidFill>
                <a:schemeClr val="bg2">
                  <a:lumMod val="25000"/>
                </a:schemeClr>
              </a:solidFill>
              <a:latin typeface="COCOGOOSE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0E958CB-6125-44B6-8259-3B2AAFAC99A4}"/>
              </a:ext>
            </a:extLst>
          </p:cNvPr>
          <p:cNvSpPr txBox="1"/>
          <p:nvPr/>
        </p:nvSpPr>
        <p:spPr>
          <a:xfrm>
            <a:off x="7122201" y="4625641"/>
            <a:ext cx="275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COCOGOOSE" panose="02000000000000000000" pitchFamily="2" charset="0"/>
              </a:rPr>
              <a:t>LOREM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COGOOSE" panose="02000000000000000000" pitchFamily="2" charset="0"/>
              </a:rPr>
              <a:t>IPSUM</a:t>
            </a:r>
            <a:r>
              <a:rPr lang="es-MX" sz="2000" dirty="0">
                <a:solidFill>
                  <a:srgbClr val="08A42A"/>
                </a:solidFill>
                <a:latin typeface="COCOGOOSE" panose="02000000000000000000" pitchFamily="2" charset="0"/>
              </a:rPr>
              <a:t> </a:t>
            </a:r>
          </a:p>
          <a:p>
            <a:r>
              <a:rPr lang="es-MX" sz="2000" dirty="0">
                <a:solidFill>
                  <a:srgbClr val="08A42A"/>
                </a:solidFill>
                <a:latin typeface="COCOGOOSE" panose="02000000000000000000" pitchFamily="2" charset="0"/>
              </a:rPr>
              <a:t>Dolor </a:t>
            </a:r>
            <a:r>
              <a:rPr lang="es-MX" sz="2000" dirty="0" err="1">
                <a:solidFill>
                  <a:srgbClr val="08A42A"/>
                </a:solidFill>
                <a:latin typeface="COCOGOOSE" panose="02000000000000000000" pitchFamily="2" charset="0"/>
              </a:rPr>
              <a:t>sit</a:t>
            </a:r>
            <a:r>
              <a:rPr lang="es-MX" sz="2000" dirty="0">
                <a:solidFill>
                  <a:srgbClr val="08A42A"/>
                </a:solidFill>
                <a:latin typeface="COCOGOOSE" panose="02000000000000000000" pitchFamily="2" charset="0"/>
              </a:rPr>
              <a:t> </a:t>
            </a:r>
            <a:r>
              <a:rPr lang="es-MX" sz="2000" dirty="0" err="1">
                <a:solidFill>
                  <a:srgbClr val="08A42A"/>
                </a:solidFill>
                <a:latin typeface="COCOGOOSE" panose="02000000000000000000" pitchFamily="2" charset="0"/>
              </a:rPr>
              <a:t>amet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COCOGOOSE" panose="02000000000000000000" pitchFamily="2" charset="0"/>
              </a:rPr>
              <a:t> </a:t>
            </a:r>
            <a:endParaRPr lang="es-HN" sz="2000" dirty="0">
              <a:solidFill>
                <a:schemeClr val="bg2">
                  <a:lumMod val="25000"/>
                </a:schemeClr>
              </a:solidFill>
              <a:latin typeface="COCOGOOSE" panose="02000000000000000000" pitchFamily="2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35DF32DD-99BF-465A-9BB1-68997D0651FA}"/>
              </a:ext>
            </a:extLst>
          </p:cNvPr>
          <p:cNvGrpSpPr/>
          <p:nvPr/>
        </p:nvGrpSpPr>
        <p:grpSpPr>
          <a:xfrm>
            <a:off x="4562592" y="6088701"/>
            <a:ext cx="511808" cy="127000"/>
            <a:chOff x="1369853" y="2667000"/>
            <a:chExt cx="767712" cy="190500"/>
          </a:xfrm>
          <a:solidFill>
            <a:srgbClr val="FFCC00"/>
          </a:solidFill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EB88936-3089-494C-B2A9-F47AC0C5C26B}"/>
                </a:ext>
              </a:extLst>
            </p:cNvPr>
            <p:cNvSpPr/>
            <p:nvPr/>
          </p:nvSpPr>
          <p:spPr>
            <a:xfrm>
              <a:off x="1369853" y="2667000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7DACEB9-FEAB-477D-AAA6-A7E4591AF53E}"/>
                </a:ext>
              </a:extLst>
            </p:cNvPr>
            <p:cNvSpPr/>
            <p:nvPr/>
          </p:nvSpPr>
          <p:spPr>
            <a:xfrm>
              <a:off x="1660206" y="2667000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E5C6D13E-1514-4A32-A57E-620C6C5294BB}"/>
                </a:ext>
              </a:extLst>
            </p:cNvPr>
            <p:cNvSpPr/>
            <p:nvPr/>
          </p:nvSpPr>
          <p:spPr>
            <a:xfrm>
              <a:off x="1947065" y="2667000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</p:spTree>
    <p:extLst>
      <p:ext uri="{BB962C8B-B14F-4D97-AF65-F5344CB8AC3E}">
        <p14:creationId xmlns:p14="http://schemas.microsoft.com/office/powerpoint/2010/main" val="55929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5" name="Gráfico 14">
                <a:extLst>
                  <a:ext uri="{FF2B5EF4-FFF2-40B4-BE49-F238E27FC236}">
                    <a16:creationId xmlns:a16="http://schemas.microsoft.com/office/drawing/2014/main" id="{5DA3C40F-4805-4E15-A070-4BED0D59D5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45441918"/>
                  </p:ext>
                </p:extLst>
              </p:nvPr>
            </p:nvGraphicFramePr>
            <p:xfrm>
              <a:off x="595248" y="732390"/>
              <a:ext cx="6452026" cy="43013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5DA3C40F-4805-4E15-A070-4BED0D59D5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248" y="732390"/>
                <a:ext cx="6452026" cy="430135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7922E21A-15C0-4D3D-973F-A60AFF40834F}"/>
              </a:ext>
            </a:extLst>
          </p:cNvPr>
          <p:cNvSpPr/>
          <p:nvPr/>
        </p:nvSpPr>
        <p:spPr>
          <a:xfrm>
            <a:off x="0" y="5626100"/>
            <a:ext cx="1244600" cy="1231900"/>
          </a:xfrm>
          <a:custGeom>
            <a:avLst/>
            <a:gdLst>
              <a:gd name="connsiteX0" fmla="*/ 228600 w 1244600"/>
              <a:gd name="connsiteY0" fmla="*/ 0 h 1231900"/>
              <a:gd name="connsiteX1" fmla="*/ 1244600 w 1244600"/>
              <a:gd name="connsiteY1" fmla="*/ 1016000 h 1231900"/>
              <a:gd name="connsiteX2" fmla="*/ 1223959 w 1244600"/>
              <a:gd name="connsiteY2" fmla="*/ 1220760 h 1231900"/>
              <a:gd name="connsiteX3" fmla="*/ 1221094 w 1244600"/>
              <a:gd name="connsiteY3" fmla="*/ 1231900 h 1231900"/>
              <a:gd name="connsiteX4" fmla="*/ 0 w 1244600"/>
              <a:gd name="connsiteY4" fmla="*/ 1231900 h 1231900"/>
              <a:gd name="connsiteX5" fmla="*/ 0 w 1244600"/>
              <a:gd name="connsiteY5" fmla="*/ 28042 h 1231900"/>
              <a:gd name="connsiteX6" fmla="*/ 23841 w 1244600"/>
              <a:gd name="connsiteY6" fmla="*/ 20642 h 1231900"/>
              <a:gd name="connsiteX7" fmla="*/ 228600 w 1244600"/>
              <a:gd name="connsiteY7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4600" h="1231900">
                <a:moveTo>
                  <a:pt x="228600" y="0"/>
                </a:moveTo>
                <a:cubicBezTo>
                  <a:pt x="789721" y="0"/>
                  <a:pt x="1244600" y="454879"/>
                  <a:pt x="1244600" y="1016000"/>
                </a:cubicBezTo>
                <a:cubicBezTo>
                  <a:pt x="1244600" y="1086140"/>
                  <a:pt x="1237493" y="1154620"/>
                  <a:pt x="1223959" y="1220760"/>
                </a:cubicBezTo>
                <a:lnTo>
                  <a:pt x="1221094" y="1231900"/>
                </a:lnTo>
                <a:lnTo>
                  <a:pt x="0" y="1231900"/>
                </a:lnTo>
                <a:lnTo>
                  <a:pt x="0" y="28042"/>
                </a:lnTo>
                <a:lnTo>
                  <a:pt x="23841" y="20642"/>
                </a:lnTo>
                <a:cubicBezTo>
                  <a:pt x="89980" y="7108"/>
                  <a:pt x="158460" y="0"/>
                  <a:pt x="228600" y="0"/>
                </a:cubicBezTo>
                <a:close/>
              </a:path>
            </a:pathLst>
          </a:custGeom>
          <a:solidFill>
            <a:srgbClr val="08A42A"/>
          </a:solidFill>
          <a:ln w="158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HN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13F22C64-BFBF-4606-97A5-139E2C07B232}"/>
              </a:ext>
            </a:extLst>
          </p:cNvPr>
          <p:cNvSpPr/>
          <p:nvPr/>
        </p:nvSpPr>
        <p:spPr>
          <a:xfrm flipH="1">
            <a:off x="6908800" y="1836982"/>
            <a:ext cx="5283200" cy="5021018"/>
          </a:xfrm>
          <a:custGeom>
            <a:avLst/>
            <a:gdLst>
              <a:gd name="connsiteX0" fmla="*/ 228600 w 1244600"/>
              <a:gd name="connsiteY0" fmla="*/ 0 h 1231900"/>
              <a:gd name="connsiteX1" fmla="*/ 1244600 w 1244600"/>
              <a:gd name="connsiteY1" fmla="*/ 1016000 h 1231900"/>
              <a:gd name="connsiteX2" fmla="*/ 1223959 w 1244600"/>
              <a:gd name="connsiteY2" fmla="*/ 1220760 h 1231900"/>
              <a:gd name="connsiteX3" fmla="*/ 1221094 w 1244600"/>
              <a:gd name="connsiteY3" fmla="*/ 1231900 h 1231900"/>
              <a:gd name="connsiteX4" fmla="*/ 0 w 1244600"/>
              <a:gd name="connsiteY4" fmla="*/ 1231900 h 1231900"/>
              <a:gd name="connsiteX5" fmla="*/ 0 w 1244600"/>
              <a:gd name="connsiteY5" fmla="*/ 28042 h 1231900"/>
              <a:gd name="connsiteX6" fmla="*/ 23841 w 1244600"/>
              <a:gd name="connsiteY6" fmla="*/ 20642 h 1231900"/>
              <a:gd name="connsiteX7" fmla="*/ 228600 w 1244600"/>
              <a:gd name="connsiteY7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4600" h="1231900">
                <a:moveTo>
                  <a:pt x="228600" y="0"/>
                </a:moveTo>
                <a:cubicBezTo>
                  <a:pt x="789721" y="0"/>
                  <a:pt x="1244600" y="454879"/>
                  <a:pt x="1244600" y="1016000"/>
                </a:cubicBezTo>
                <a:cubicBezTo>
                  <a:pt x="1244600" y="1086140"/>
                  <a:pt x="1237493" y="1154620"/>
                  <a:pt x="1223959" y="1220760"/>
                </a:cubicBezTo>
                <a:lnTo>
                  <a:pt x="1221094" y="1231900"/>
                </a:lnTo>
                <a:lnTo>
                  <a:pt x="0" y="1231900"/>
                </a:lnTo>
                <a:lnTo>
                  <a:pt x="0" y="28042"/>
                </a:lnTo>
                <a:lnTo>
                  <a:pt x="23841" y="20642"/>
                </a:lnTo>
                <a:cubicBezTo>
                  <a:pt x="89980" y="7108"/>
                  <a:pt x="158460" y="0"/>
                  <a:pt x="228600" y="0"/>
                </a:cubicBezTo>
                <a:close/>
              </a:path>
            </a:pathLst>
          </a:custGeom>
          <a:solidFill>
            <a:srgbClr val="08A42A"/>
          </a:solidFill>
          <a:ln w="158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B4BFD1-C518-4A62-99F4-04DCE6A62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48" y="652265"/>
            <a:ext cx="3633852" cy="4973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0A2486F-0944-419D-AEA4-55B9C8B0DD55}"/>
              </a:ext>
            </a:extLst>
          </p:cNvPr>
          <p:cNvSpPr/>
          <p:nvPr/>
        </p:nvSpPr>
        <p:spPr>
          <a:xfrm>
            <a:off x="6259448" y="1307673"/>
            <a:ext cx="2590800" cy="1058618"/>
          </a:xfrm>
          <a:prstGeom prst="roundRect">
            <a:avLst>
              <a:gd name="adj" fmla="val 50000"/>
            </a:avLst>
          </a:prstGeom>
          <a:solidFill>
            <a:srgbClr val="08A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129880-CFD6-4750-BD76-FBD3BF1D13A1}"/>
              </a:ext>
            </a:extLst>
          </p:cNvPr>
          <p:cNvSpPr txBox="1"/>
          <p:nvPr/>
        </p:nvSpPr>
        <p:spPr>
          <a:xfrm>
            <a:off x="6551548" y="1546539"/>
            <a:ext cx="275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CC00"/>
                </a:solidFill>
                <a:latin typeface="COCOGOOSE" panose="02000000000000000000" pitchFamily="2" charset="0"/>
              </a:rPr>
              <a:t>LOREM IPSUM </a:t>
            </a:r>
          </a:p>
          <a:p>
            <a:r>
              <a:rPr lang="es-MX" dirty="0">
                <a:solidFill>
                  <a:schemeClr val="bg1"/>
                </a:solidFill>
                <a:latin typeface="COCOGOOSE" panose="02000000000000000000" pitchFamily="2" charset="0"/>
              </a:rPr>
              <a:t>Dolor </a:t>
            </a:r>
            <a:r>
              <a:rPr lang="es-MX" dirty="0" err="1">
                <a:solidFill>
                  <a:schemeClr val="bg1"/>
                </a:solidFill>
                <a:latin typeface="COCOGOOSE" panose="02000000000000000000" pitchFamily="2" charset="0"/>
              </a:rPr>
              <a:t>sit</a:t>
            </a:r>
            <a:r>
              <a:rPr lang="es-MX" dirty="0">
                <a:solidFill>
                  <a:schemeClr val="bg1"/>
                </a:solidFill>
                <a:latin typeface="COCOGOOSE" panose="02000000000000000000" pitchFamily="2" charset="0"/>
              </a:rPr>
              <a:t> </a:t>
            </a:r>
            <a:r>
              <a:rPr lang="es-MX" dirty="0" err="1">
                <a:solidFill>
                  <a:schemeClr val="bg1"/>
                </a:solidFill>
                <a:latin typeface="COCOGOOSE" panose="02000000000000000000" pitchFamily="2" charset="0"/>
              </a:rPr>
              <a:t>amet</a:t>
            </a:r>
            <a:r>
              <a:rPr lang="es-MX" dirty="0">
                <a:solidFill>
                  <a:schemeClr val="bg1"/>
                </a:solidFill>
                <a:latin typeface="COCOGOOSE" panose="02000000000000000000" pitchFamily="2" charset="0"/>
              </a:rPr>
              <a:t> </a:t>
            </a:r>
            <a:endParaRPr lang="es-HN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43A04B2-6FF6-4946-9511-E2670F1196F2}"/>
              </a:ext>
            </a:extLst>
          </p:cNvPr>
          <p:cNvGrpSpPr/>
          <p:nvPr/>
        </p:nvGrpSpPr>
        <p:grpSpPr>
          <a:xfrm>
            <a:off x="7674070" y="6154508"/>
            <a:ext cx="511808" cy="127000"/>
            <a:chOff x="1369853" y="2667000"/>
            <a:chExt cx="767712" cy="190500"/>
          </a:xfrm>
          <a:solidFill>
            <a:srgbClr val="FFCC00"/>
          </a:solidFill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C062A1E-8806-4264-9114-77EA2F224712}"/>
                </a:ext>
              </a:extLst>
            </p:cNvPr>
            <p:cNvSpPr/>
            <p:nvPr/>
          </p:nvSpPr>
          <p:spPr>
            <a:xfrm>
              <a:off x="1369853" y="2667000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5C2FE62-C501-4058-ADE6-539EFCB4B840}"/>
                </a:ext>
              </a:extLst>
            </p:cNvPr>
            <p:cNvSpPr/>
            <p:nvPr/>
          </p:nvSpPr>
          <p:spPr>
            <a:xfrm>
              <a:off x="1660206" y="2667000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4479CAC-AB81-485C-BA82-69BF76CB98C8}"/>
                </a:ext>
              </a:extLst>
            </p:cNvPr>
            <p:cNvSpPr/>
            <p:nvPr/>
          </p:nvSpPr>
          <p:spPr>
            <a:xfrm>
              <a:off x="1947065" y="2667000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</p:spTree>
    <p:extLst>
      <p:ext uri="{BB962C8B-B14F-4D97-AF65-F5344CB8AC3E}">
        <p14:creationId xmlns:p14="http://schemas.microsoft.com/office/powerpoint/2010/main" val="213269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B0683B-5FFA-4299-A6D5-80751C77A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54B415-B6CA-44C6-8DF6-2178AC229E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>
              <a:solidFill>
                <a:srgbClr val="FFCC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7BE1B23-D944-4D7F-AD1B-33D35962FDEA}"/>
              </a:ext>
            </a:extLst>
          </p:cNvPr>
          <p:cNvSpPr/>
          <p:nvPr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2F586DD-C026-446F-A28A-E47BF02759EE}"/>
              </a:ext>
            </a:extLst>
          </p:cNvPr>
          <p:cNvSpPr/>
          <p:nvPr/>
        </p:nvSpPr>
        <p:spPr>
          <a:xfrm>
            <a:off x="1536700" y="2155825"/>
            <a:ext cx="9020175" cy="1962150"/>
          </a:xfrm>
          <a:prstGeom prst="roundRect">
            <a:avLst>
              <a:gd name="adj" fmla="val 50000"/>
            </a:avLst>
          </a:prstGeom>
          <a:solidFill>
            <a:srgbClr val="08A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C3CAC07A-7EDB-4CF3-B691-6C48FA9FB62B}"/>
              </a:ext>
            </a:extLst>
          </p:cNvPr>
          <p:cNvSpPr/>
          <p:nvPr/>
        </p:nvSpPr>
        <p:spPr>
          <a:xfrm>
            <a:off x="1320800" y="1999932"/>
            <a:ext cx="9398000" cy="2243137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A8B1B66-621E-4606-A085-A3C26C9968EE}"/>
              </a:ext>
            </a:extLst>
          </p:cNvPr>
          <p:cNvSpPr txBox="1"/>
          <p:nvPr/>
        </p:nvSpPr>
        <p:spPr>
          <a:xfrm>
            <a:off x="4448928" y="2731199"/>
            <a:ext cx="40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COCOGOOSE" panose="02000000000000000000" pitchFamily="2" charset="0"/>
              </a:rPr>
              <a:t>LOREM IPSUM </a:t>
            </a:r>
            <a:endParaRPr lang="es-HN" sz="36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D6FEED-71A8-4279-A915-00C7B738A6E8}"/>
              </a:ext>
            </a:extLst>
          </p:cNvPr>
          <p:cNvSpPr txBox="1"/>
          <p:nvPr/>
        </p:nvSpPr>
        <p:spPr>
          <a:xfrm>
            <a:off x="4957881" y="3295823"/>
            <a:ext cx="4016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CC00"/>
                </a:solidFill>
                <a:latin typeface="Montserrat" panose="00000500000000000000" pitchFamily="2" charset="0"/>
              </a:rPr>
              <a:t>Última Diapositiva</a:t>
            </a:r>
            <a:endParaRPr lang="es-HN" sz="2000" dirty="0">
              <a:solidFill>
                <a:srgbClr val="FFCC00"/>
              </a:solidFill>
              <a:latin typeface="Montserrat" panose="00000500000000000000" pitchFamily="2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00E44FA-4163-455C-9BE2-DB4EC5AD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81" y="5154986"/>
            <a:ext cx="2720737" cy="11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4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93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COCOGOOSE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Dennis Erazo</dc:creator>
  <cp:lastModifiedBy>Dennis Erazo</cp:lastModifiedBy>
  <cp:revision>4</cp:revision>
  <dcterms:created xsi:type="dcterms:W3CDTF">2022-04-27T21:06:03Z</dcterms:created>
  <dcterms:modified xsi:type="dcterms:W3CDTF">2022-04-28T17:33:34Z</dcterms:modified>
</cp:coreProperties>
</file>