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8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15C86-6BBF-4F4A-A04A-65D87CA7A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85CA8-8D62-42C7-B6EA-495D53ACA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28C044-E203-49D0-978D-68BF728E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3289D-6A1D-440F-960F-2BE532BE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27AA46-D0C7-4885-B248-4F3C20D3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114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1BDC2-0592-4A77-8D37-EEA3D973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F08ABC-FEBB-45E4-BD88-3CFBA1A3E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1FA-F9E5-48D6-A1FC-0DBFEEAE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57E953-9F93-4E79-BF86-627134FE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B47C4-5058-41D6-9BB4-A07C1B9A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3384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8590BD-5C6B-4917-B4D4-E97198CBF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AB5F22-4853-4072-9E69-037D4E02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BE21C-1FAA-4763-965A-94EFF8DF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CCF6C4-1710-4979-95A4-381B935A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337A92-C76D-4090-86D1-9E12421B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6406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70384-0AE6-4348-910C-9584C284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80815C-B122-4801-84CA-24E505467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CE909C-BAE3-40E8-9347-489A1571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3F375-0ACE-4C26-A1F7-E4C75A2F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ABDBF-7071-45E8-BF4E-B630E264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3689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24DA5-6E82-4E9D-B06B-47DB26E9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B9D85-14F7-4DD6-A00A-603FA067A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E3C32-FB9A-4B5E-9FF6-CD226644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9D3641-E31B-43CA-B539-624B3CC9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86081-BD4A-42A4-BC84-0A3C2B2C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8996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4856B-EB79-4A11-B97A-87852DEC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A81EC3-DDEE-4F0C-BA2A-DE950C132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5C2B2D-DBBE-4F55-92E8-BD25E4E3F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2AD9F2-6230-41D9-B466-FB30E420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FD2F6-F8E6-4ABC-A54B-A02BA1FE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D79063-9385-4ED4-B22D-55467D78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896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AFBD5-3EA1-451A-8781-DCF7A987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D3D023-A725-4F91-98D8-376ECD4C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89C40B-E4E4-4BA0-8FB9-16A7E34D2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DACB3E-127B-4638-91F5-7E3D1290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249E7D-699F-46EB-A353-C789958E1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CC2CCF-9DD3-4DB2-83D4-91E3E358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4B3A00-3123-4D07-9BD9-E5079008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50A98E-905E-4355-B3C1-880AEE3C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1154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77FA4-54F8-4C1F-9A42-A0DC8B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B4E17-FD38-4394-89D0-0149758D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75D5D6-76C9-4A78-B0FF-E17D8468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68B43A-3922-4CBC-B1C1-59CEEA77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1902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364CBE-62BC-4FD1-8E55-2F1781CD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3EC5B4-CE14-4FEC-BDB6-3BD41A66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72502F-3849-4D3F-B5A2-3F5BF21F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246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BC6F0-9999-40C5-BFAF-80B1C1D1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E9FA8-5CB9-407E-8AB3-C51E91FB0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7D48C-0962-407F-AC70-420D411E1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522BD4-7564-4724-9A5E-D11A6949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D9442B-A143-483B-88E6-D1709EB6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0574DE-EDD2-4FC5-9565-98EC82A6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4154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74AD6-6794-4B4B-9AF7-D9FC5008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8D4495-1F08-4603-8FAD-FE44E4369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5FF143-FD6B-4743-B972-1C5B3B3E2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57DBC8-FE69-46E3-B04F-711F44E2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7B8317-BEBC-4282-B931-193919B0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B29761-AF3D-4B9E-94CB-AE5C9008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3769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8406F3-8D41-412D-894E-44BBA125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C35364-8002-48F9-88E5-D904A04E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300F6-96F8-4396-A514-FD3EF9B48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71AD-E706-4750-B958-6BC69D6E71AE}" type="datetimeFigureOut">
              <a:rPr lang="es-HN" smtClean="0"/>
              <a:t>18/2/2022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B4E1F-4AFF-4261-AC3D-8B82241D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5A962-6889-42B7-8F85-0167F3529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FE16-D84E-4F36-9E96-8F86A701197B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672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4A7EE1AC-6510-4E5C-8DA6-BD5CD140F80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70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0" y="1546"/>
            <a:ext cx="11997509" cy="68564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571B440-CC85-4B11-B4B5-DA8839DDD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r="2212" b="34739"/>
          <a:stretch>
            <a:fillRect/>
          </a:stretch>
        </p:blipFill>
        <p:spPr>
          <a:xfrm>
            <a:off x="1" y="0"/>
            <a:ext cx="9058173" cy="6858000"/>
          </a:xfrm>
          <a:custGeom>
            <a:avLst/>
            <a:gdLst>
              <a:gd name="connsiteX0" fmla="*/ 0 w 9058173"/>
              <a:gd name="connsiteY0" fmla="*/ 0 h 6858000"/>
              <a:gd name="connsiteX1" fmla="*/ 3181814 w 9058173"/>
              <a:gd name="connsiteY1" fmla="*/ 0 h 6858000"/>
              <a:gd name="connsiteX2" fmla="*/ 9058173 w 9058173"/>
              <a:gd name="connsiteY2" fmla="*/ 6858000 h 6858000"/>
              <a:gd name="connsiteX3" fmla="*/ 0 w 9058173"/>
              <a:gd name="connsiteY3" fmla="*/ 6858000 h 6858000"/>
              <a:gd name="connsiteX4" fmla="*/ 0 w 90581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173" h="6858000">
                <a:moveTo>
                  <a:pt x="0" y="0"/>
                </a:moveTo>
                <a:lnTo>
                  <a:pt x="3181814" y="0"/>
                </a:lnTo>
                <a:lnTo>
                  <a:pt x="905817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2F9CE7E8-E55B-4A24-BC47-5D20B0F136C3}"/>
              </a:ext>
            </a:extLst>
          </p:cNvPr>
          <p:cNvSpPr/>
          <p:nvPr/>
        </p:nvSpPr>
        <p:spPr>
          <a:xfrm>
            <a:off x="1" y="0"/>
            <a:ext cx="9058173" cy="6858000"/>
          </a:xfrm>
          <a:custGeom>
            <a:avLst/>
            <a:gdLst>
              <a:gd name="connsiteX0" fmla="*/ 0 w 9058173"/>
              <a:gd name="connsiteY0" fmla="*/ 0 h 6858000"/>
              <a:gd name="connsiteX1" fmla="*/ 3181814 w 9058173"/>
              <a:gd name="connsiteY1" fmla="*/ 0 h 6858000"/>
              <a:gd name="connsiteX2" fmla="*/ 9058173 w 9058173"/>
              <a:gd name="connsiteY2" fmla="*/ 6858000 h 6858000"/>
              <a:gd name="connsiteX3" fmla="*/ 0 w 9058173"/>
              <a:gd name="connsiteY3" fmla="*/ 6858000 h 6858000"/>
              <a:gd name="connsiteX4" fmla="*/ 0 w 90581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173" h="6858000">
                <a:moveTo>
                  <a:pt x="0" y="0"/>
                </a:moveTo>
                <a:lnTo>
                  <a:pt x="3181814" y="0"/>
                </a:lnTo>
                <a:lnTo>
                  <a:pt x="905817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HN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C15D84D-9FCC-4A02-A6EC-550652C56970}"/>
              </a:ext>
            </a:extLst>
          </p:cNvPr>
          <p:cNvCxnSpPr>
            <a:cxnSpLocks/>
          </p:cNvCxnSpPr>
          <p:nvPr/>
        </p:nvCxnSpPr>
        <p:spPr>
          <a:xfrm flipH="1">
            <a:off x="4308049" y="0"/>
            <a:ext cx="1787951" cy="132917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6CFA6A-2CB3-4239-BC60-4CC69AE68C96}"/>
              </a:ext>
            </a:extLst>
          </p:cNvPr>
          <p:cNvSpPr txBox="1"/>
          <p:nvPr/>
        </p:nvSpPr>
        <p:spPr>
          <a:xfrm>
            <a:off x="6994689" y="1819373"/>
            <a:ext cx="4232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 DOLOR SIT AMET</a:t>
            </a:r>
            <a:endParaRPr lang="es-HN" sz="36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B8F2A80-2797-4A84-9B51-D84F9819AFFB}"/>
              </a:ext>
            </a:extLst>
          </p:cNvPr>
          <p:cNvCxnSpPr/>
          <p:nvPr/>
        </p:nvCxnSpPr>
        <p:spPr>
          <a:xfrm>
            <a:off x="9323109" y="3195687"/>
            <a:ext cx="175338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75AB71C2-1271-45D0-8DBA-49831C17F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5314605"/>
            <a:ext cx="2884995" cy="95542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05022EB-7BAE-4458-AA8C-7E29349A1069}"/>
              </a:ext>
            </a:extLst>
          </p:cNvPr>
          <p:cNvSpPr txBox="1"/>
          <p:nvPr/>
        </p:nvSpPr>
        <p:spPr>
          <a:xfrm>
            <a:off x="6994688" y="3238134"/>
            <a:ext cx="4232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ipsum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nisi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cubilia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morbi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odio</a:t>
            </a:r>
            <a:endParaRPr lang="es-HN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1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16E9E97-66D2-426B-B0E9-5BFBAB95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70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0" y="1546"/>
            <a:ext cx="11997509" cy="68564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76162B-54F5-4683-9D3F-E5DDB7B02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DFAB494-2759-4803-B303-A19FCFACF561}"/>
              </a:ext>
            </a:extLst>
          </p:cNvPr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chemeClr val="bg2">
              <a:lumMod val="25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566BFA-7BB7-475D-AACE-573F287E41D4}"/>
              </a:ext>
            </a:extLst>
          </p:cNvPr>
          <p:cNvSpPr txBox="1"/>
          <p:nvPr/>
        </p:nvSpPr>
        <p:spPr>
          <a:xfrm>
            <a:off x="626882" y="2327373"/>
            <a:ext cx="4232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AMET</a:t>
            </a:r>
            <a:endParaRPr lang="es-HN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05F065D-5A3E-42DA-853B-9E4639C1C597}"/>
              </a:ext>
            </a:extLst>
          </p:cNvPr>
          <p:cNvCxnSpPr/>
          <p:nvPr/>
        </p:nvCxnSpPr>
        <p:spPr>
          <a:xfrm>
            <a:off x="750609" y="3678287"/>
            <a:ext cx="17533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5369C1-51BA-45CC-8102-552FE6A04B76}"/>
              </a:ext>
            </a:extLst>
          </p:cNvPr>
          <p:cNvCxnSpPr>
            <a:cxnSpLocks/>
          </p:cNvCxnSpPr>
          <p:nvPr/>
        </p:nvCxnSpPr>
        <p:spPr>
          <a:xfrm>
            <a:off x="0" y="5151487"/>
            <a:ext cx="1435100" cy="17065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E6E23CA4-6A51-4512-AC18-EB2E1E661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5527029"/>
            <a:ext cx="2884995" cy="95542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240C96C-62CB-4A85-9111-D579D3DB20F1}"/>
              </a:ext>
            </a:extLst>
          </p:cNvPr>
          <p:cNvSpPr txBox="1"/>
          <p:nvPr/>
        </p:nvSpPr>
        <p:spPr>
          <a:xfrm>
            <a:off x="6369051" y="1207968"/>
            <a:ext cx="105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01</a:t>
            </a:r>
            <a:endParaRPr lang="es-HN" sz="60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2F1D92-083D-4E19-9CAF-EBD682CA2681}"/>
              </a:ext>
            </a:extLst>
          </p:cNvPr>
          <p:cNvSpPr txBox="1"/>
          <p:nvPr/>
        </p:nvSpPr>
        <p:spPr>
          <a:xfrm>
            <a:off x="6369051" y="2459504"/>
            <a:ext cx="115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02</a:t>
            </a:r>
          </a:p>
          <a:p>
            <a:pPr algn="r"/>
            <a:endParaRPr lang="es-HN" sz="60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FB7EDB-D761-42DE-8361-1A84F459EFCD}"/>
              </a:ext>
            </a:extLst>
          </p:cNvPr>
          <p:cNvSpPr txBox="1"/>
          <p:nvPr/>
        </p:nvSpPr>
        <p:spPr>
          <a:xfrm>
            <a:off x="6369051" y="3678287"/>
            <a:ext cx="1162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03</a:t>
            </a:r>
            <a:endParaRPr lang="es-HN" sz="60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7A01C-A7FA-483E-9292-B3540025EB2D}"/>
              </a:ext>
            </a:extLst>
          </p:cNvPr>
          <p:cNvSpPr txBox="1"/>
          <p:nvPr/>
        </p:nvSpPr>
        <p:spPr>
          <a:xfrm>
            <a:off x="7423151" y="1288793"/>
            <a:ext cx="301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es-HN" sz="28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EC8EB3-4517-43FA-ACCC-A09ABEF3F66D}"/>
              </a:ext>
            </a:extLst>
          </p:cNvPr>
          <p:cNvSpPr txBox="1"/>
          <p:nvPr/>
        </p:nvSpPr>
        <p:spPr>
          <a:xfrm>
            <a:off x="7605860" y="1677699"/>
            <a:ext cx="42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ipsum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endParaRPr lang="es-HN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438061-4917-4892-98AB-E519AF6800F3}"/>
              </a:ext>
            </a:extLst>
          </p:cNvPr>
          <p:cNvSpPr txBox="1"/>
          <p:nvPr/>
        </p:nvSpPr>
        <p:spPr>
          <a:xfrm>
            <a:off x="7423151" y="2599321"/>
            <a:ext cx="301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es-HN" sz="28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6F61438-D190-4685-A8F4-52B3BA07E7F4}"/>
              </a:ext>
            </a:extLst>
          </p:cNvPr>
          <p:cNvSpPr txBox="1"/>
          <p:nvPr/>
        </p:nvSpPr>
        <p:spPr>
          <a:xfrm>
            <a:off x="7605860" y="2988227"/>
            <a:ext cx="42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ipsum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endParaRPr lang="es-HN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9EBD8F-8B77-40AE-B92C-C2776821724B}"/>
              </a:ext>
            </a:extLst>
          </p:cNvPr>
          <p:cNvSpPr txBox="1"/>
          <p:nvPr/>
        </p:nvSpPr>
        <p:spPr>
          <a:xfrm>
            <a:off x="7423151" y="3767752"/>
            <a:ext cx="301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es-HN" sz="28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A3E7550-1C3F-4B11-8AFC-02CA6BD56531}"/>
              </a:ext>
            </a:extLst>
          </p:cNvPr>
          <p:cNvSpPr txBox="1"/>
          <p:nvPr/>
        </p:nvSpPr>
        <p:spPr>
          <a:xfrm>
            <a:off x="7605860" y="4156658"/>
            <a:ext cx="42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ipsum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endParaRPr lang="es-HN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5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34FCAC1-E549-4511-95F5-67F9194E071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70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7509" cy="685645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D64C9ED-3F86-48CA-A3C4-071962B6797A}"/>
              </a:ext>
            </a:extLst>
          </p:cNvPr>
          <p:cNvSpPr/>
          <p:nvPr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220C77-8BCF-4655-A941-3142428F6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0" y="1193800"/>
            <a:ext cx="3576320" cy="4470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537A51-3E57-4F07-B743-126A6F063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87329"/>
            <a:ext cx="2884995" cy="95542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28A4A0-CAE8-4522-9EEC-75A28422CCE6}"/>
              </a:ext>
            </a:extLst>
          </p:cNvPr>
          <p:cNvSpPr txBox="1"/>
          <p:nvPr/>
        </p:nvSpPr>
        <p:spPr>
          <a:xfrm>
            <a:off x="834168" y="1476473"/>
            <a:ext cx="4232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 DOLOR SIT AMET</a:t>
            </a:r>
            <a:endParaRPr lang="es-HN" sz="36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DF6EC1-6056-4237-ABB8-76F5EE4A213B}"/>
              </a:ext>
            </a:extLst>
          </p:cNvPr>
          <p:cNvCxnSpPr/>
          <p:nvPr/>
        </p:nvCxnSpPr>
        <p:spPr>
          <a:xfrm>
            <a:off x="979209" y="2890887"/>
            <a:ext cx="175338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8C9AE2C-CD5E-4838-8489-941CC33DEEAC}"/>
              </a:ext>
            </a:extLst>
          </p:cNvPr>
          <p:cNvCxnSpPr/>
          <p:nvPr/>
        </p:nvCxnSpPr>
        <p:spPr>
          <a:xfrm>
            <a:off x="10097809" y="1671687"/>
            <a:ext cx="175338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EF7CFA9-BE3E-4DAC-B298-2511AE047320}"/>
              </a:ext>
            </a:extLst>
          </p:cNvPr>
          <p:cNvCxnSpPr/>
          <p:nvPr/>
        </p:nvCxnSpPr>
        <p:spPr>
          <a:xfrm>
            <a:off x="7392709" y="5189587"/>
            <a:ext cx="175338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F0C56E-0D6D-481F-9D8B-40C77C286B50}"/>
              </a:ext>
            </a:extLst>
          </p:cNvPr>
          <p:cNvSpPr txBox="1"/>
          <p:nvPr/>
        </p:nvSpPr>
        <p:spPr>
          <a:xfrm>
            <a:off x="834167" y="3108735"/>
            <a:ext cx="4232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ipsum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nisi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cubilia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morbi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odio</a:t>
            </a:r>
            <a:endParaRPr lang="es-HN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CBFCE412-FAA9-4D79-A650-FE11283BF25B}"/>
              </a:ext>
            </a:extLst>
          </p:cNvPr>
          <p:cNvSpPr/>
          <p:nvPr/>
        </p:nvSpPr>
        <p:spPr>
          <a:xfrm>
            <a:off x="1026369" y="748224"/>
            <a:ext cx="829533" cy="53340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6983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76F3FC-0393-48F1-9A3E-CB3244DD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170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DE68338-8910-4877-AA54-EE842A979ED1}"/>
              </a:ext>
            </a:extLst>
          </p:cNvPr>
          <p:cNvSpPr/>
          <p:nvPr/>
        </p:nvSpPr>
        <p:spPr>
          <a:xfrm rot="16200000">
            <a:off x="3352800" y="-1226323"/>
            <a:ext cx="5486400" cy="9309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1029C07F-1620-4B04-9346-F49CFF3CFACB}"/>
              </a:ext>
            </a:extLst>
          </p:cNvPr>
          <p:cNvSpPr/>
          <p:nvPr/>
        </p:nvSpPr>
        <p:spPr>
          <a:xfrm rot="10800000">
            <a:off x="4791610" y="-1"/>
            <a:ext cx="2608777" cy="167747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74444C-9BE7-4BBC-9DCE-CCB760A41C4D}"/>
              </a:ext>
            </a:extLst>
          </p:cNvPr>
          <p:cNvSpPr txBox="1"/>
          <p:nvPr/>
        </p:nvSpPr>
        <p:spPr>
          <a:xfrm>
            <a:off x="3154442" y="1933673"/>
            <a:ext cx="588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 DOLOR SIT AMET</a:t>
            </a:r>
            <a:endParaRPr lang="es-HN" sz="36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5A75CB7-DEAB-4068-9710-3F48DE28BFA0}"/>
              </a:ext>
            </a:extLst>
          </p:cNvPr>
          <p:cNvCxnSpPr/>
          <p:nvPr/>
        </p:nvCxnSpPr>
        <p:spPr>
          <a:xfrm>
            <a:off x="5219307" y="3429000"/>
            <a:ext cx="175338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1843AAD-21AF-479F-A9DD-7614A0931EDF}"/>
              </a:ext>
            </a:extLst>
          </p:cNvPr>
          <p:cNvSpPr txBox="1"/>
          <p:nvPr/>
        </p:nvSpPr>
        <p:spPr>
          <a:xfrm>
            <a:off x="3386867" y="3866930"/>
            <a:ext cx="565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ipsum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nisi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cubilia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morbi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s-HN" b="0" i="0" dirty="0" err="1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s-HN" b="0" i="0" dirty="0">
                <a:solidFill>
                  <a:schemeClr val="bg2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odio</a:t>
            </a:r>
            <a:endParaRPr lang="es-HN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9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3701EE-DDFF-437C-8C09-9722EAF20D8D}"/>
              </a:ext>
            </a:extLst>
          </p:cNvPr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0243D52-C98F-4C47-906C-D97E218701BF}"/>
              </a:ext>
            </a:extLst>
          </p:cNvPr>
          <p:cNvSpPr/>
          <p:nvPr/>
        </p:nvSpPr>
        <p:spPr>
          <a:xfrm rot="16200000">
            <a:off x="3636961" y="-1608142"/>
            <a:ext cx="6946901" cy="10163178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703A0E-C0A5-4988-AF1C-A177E0992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726428"/>
            <a:ext cx="6377425" cy="21120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B3C579-5000-441F-B7C4-EC693A11384B}"/>
              </a:ext>
            </a:extLst>
          </p:cNvPr>
          <p:cNvSpPr txBox="1"/>
          <p:nvPr/>
        </p:nvSpPr>
        <p:spPr>
          <a:xfrm>
            <a:off x="882290" y="4019552"/>
            <a:ext cx="4232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AMET</a:t>
            </a:r>
            <a:endParaRPr lang="es-HN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27EC48-4B67-440B-9401-935E03FDE167}"/>
              </a:ext>
            </a:extLst>
          </p:cNvPr>
          <p:cNvSpPr txBox="1"/>
          <p:nvPr/>
        </p:nvSpPr>
        <p:spPr>
          <a:xfrm>
            <a:off x="882289" y="5484942"/>
            <a:ext cx="42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Montserrat" panose="00000500000000000000" pitchFamily="2" charset="0"/>
              </a:rPr>
              <a:t>Ú</a:t>
            </a:r>
            <a:r>
              <a:rPr lang="es-HN" dirty="0" err="1">
                <a:solidFill>
                  <a:schemeClr val="bg1"/>
                </a:solidFill>
                <a:latin typeface="Montserrat" panose="00000500000000000000" pitchFamily="2" charset="0"/>
              </a:rPr>
              <a:t>ltima</a:t>
            </a:r>
            <a:r>
              <a:rPr lang="es-HN" dirty="0">
                <a:solidFill>
                  <a:schemeClr val="bg1"/>
                </a:solidFill>
                <a:latin typeface="Montserrat" panose="00000500000000000000" pitchFamily="2" charset="0"/>
              </a:rPr>
              <a:t> diapositiva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B7E6AF0-3C10-4DFD-BC4F-3CC54AEE1599}"/>
              </a:ext>
            </a:extLst>
          </p:cNvPr>
          <p:cNvCxnSpPr/>
          <p:nvPr/>
        </p:nvCxnSpPr>
        <p:spPr>
          <a:xfrm>
            <a:off x="998259" y="5297537"/>
            <a:ext cx="17533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B07503D1-C266-4312-B329-FDA56156698D}"/>
              </a:ext>
            </a:extLst>
          </p:cNvPr>
          <p:cNvSpPr/>
          <p:nvPr/>
        </p:nvSpPr>
        <p:spPr>
          <a:xfrm>
            <a:off x="998259" y="3298748"/>
            <a:ext cx="829533" cy="533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45932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Dennis Erazo</dc:creator>
  <cp:lastModifiedBy>Dennis Erazo</cp:lastModifiedBy>
  <cp:revision>1</cp:revision>
  <dcterms:created xsi:type="dcterms:W3CDTF">2022-02-18T20:01:55Z</dcterms:created>
  <dcterms:modified xsi:type="dcterms:W3CDTF">2022-02-18T20:01:58Z</dcterms:modified>
</cp:coreProperties>
</file>