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1EB"/>
    <a:srgbClr val="1E3978"/>
    <a:srgbClr val="08A42A"/>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2" d="100"/>
          <a:sy n="112"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44B627-D312-4A28-A62A-47685B09D97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HN"/>
          </a:p>
        </p:txBody>
      </p:sp>
      <p:sp>
        <p:nvSpPr>
          <p:cNvPr id="3" name="Subtítulo 2">
            <a:extLst>
              <a:ext uri="{FF2B5EF4-FFF2-40B4-BE49-F238E27FC236}">
                <a16:creationId xmlns:a16="http://schemas.microsoft.com/office/drawing/2014/main" id="{301D2265-36B6-4736-AEF4-114FA1B143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HN"/>
          </a:p>
        </p:txBody>
      </p:sp>
      <p:sp>
        <p:nvSpPr>
          <p:cNvPr id="4" name="Marcador de fecha 3">
            <a:extLst>
              <a:ext uri="{FF2B5EF4-FFF2-40B4-BE49-F238E27FC236}">
                <a16:creationId xmlns:a16="http://schemas.microsoft.com/office/drawing/2014/main" id="{5478471B-6827-43E9-9BB9-BB9B90181B41}"/>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5" name="Marcador de pie de página 4">
            <a:extLst>
              <a:ext uri="{FF2B5EF4-FFF2-40B4-BE49-F238E27FC236}">
                <a16:creationId xmlns:a16="http://schemas.microsoft.com/office/drawing/2014/main" id="{39B95ADC-E9F2-4420-A0B5-AAECF442F12A}"/>
              </a:ext>
            </a:extLst>
          </p:cNvPr>
          <p:cNvSpPr>
            <a:spLocks noGrp="1"/>
          </p:cNvSpPr>
          <p:nvPr>
            <p:ph type="ftr" sz="quarter" idx="11"/>
          </p:nvPr>
        </p:nvSpPr>
        <p:spPr/>
        <p:txBody>
          <a:bodyPr/>
          <a:lstStyle/>
          <a:p>
            <a:endParaRPr lang="es-HN" dirty="0"/>
          </a:p>
        </p:txBody>
      </p:sp>
      <p:sp>
        <p:nvSpPr>
          <p:cNvPr id="6" name="Marcador de número de diapositiva 5">
            <a:extLst>
              <a:ext uri="{FF2B5EF4-FFF2-40B4-BE49-F238E27FC236}">
                <a16:creationId xmlns:a16="http://schemas.microsoft.com/office/drawing/2014/main" id="{1270FCDF-5705-434F-9A90-359FDFA409CD}"/>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2682031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077559-5A28-4555-9132-23E5A4E90FA5}"/>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807EE614-0E07-43B3-B445-92B54F8D85C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F30627EE-AEEA-4964-9690-739B65242847}"/>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5" name="Marcador de pie de página 4">
            <a:extLst>
              <a:ext uri="{FF2B5EF4-FFF2-40B4-BE49-F238E27FC236}">
                <a16:creationId xmlns:a16="http://schemas.microsoft.com/office/drawing/2014/main" id="{D32E8CE5-04D1-43F6-AEC7-7A4C570FCCE6}"/>
              </a:ext>
            </a:extLst>
          </p:cNvPr>
          <p:cNvSpPr>
            <a:spLocks noGrp="1"/>
          </p:cNvSpPr>
          <p:nvPr>
            <p:ph type="ftr" sz="quarter" idx="11"/>
          </p:nvPr>
        </p:nvSpPr>
        <p:spPr/>
        <p:txBody>
          <a:bodyPr/>
          <a:lstStyle/>
          <a:p>
            <a:endParaRPr lang="es-HN" dirty="0"/>
          </a:p>
        </p:txBody>
      </p:sp>
      <p:sp>
        <p:nvSpPr>
          <p:cNvPr id="6" name="Marcador de número de diapositiva 5">
            <a:extLst>
              <a:ext uri="{FF2B5EF4-FFF2-40B4-BE49-F238E27FC236}">
                <a16:creationId xmlns:a16="http://schemas.microsoft.com/office/drawing/2014/main" id="{9E27E7B0-42B9-42BF-84B3-4691039E8B5A}"/>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67183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74B835B-6170-490B-BA92-F433BF1862B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HN"/>
          </a:p>
        </p:txBody>
      </p:sp>
      <p:sp>
        <p:nvSpPr>
          <p:cNvPr id="3" name="Marcador de texto vertical 2">
            <a:extLst>
              <a:ext uri="{FF2B5EF4-FFF2-40B4-BE49-F238E27FC236}">
                <a16:creationId xmlns:a16="http://schemas.microsoft.com/office/drawing/2014/main" id="{3F28194D-4435-4190-A58A-7EC82D12AA6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7DDAF126-D427-422C-B22D-E950C8B9B901}"/>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5" name="Marcador de pie de página 4">
            <a:extLst>
              <a:ext uri="{FF2B5EF4-FFF2-40B4-BE49-F238E27FC236}">
                <a16:creationId xmlns:a16="http://schemas.microsoft.com/office/drawing/2014/main" id="{61E3EBA1-40D6-4AD9-BE20-35801DCE7BAB}"/>
              </a:ext>
            </a:extLst>
          </p:cNvPr>
          <p:cNvSpPr>
            <a:spLocks noGrp="1"/>
          </p:cNvSpPr>
          <p:nvPr>
            <p:ph type="ftr" sz="quarter" idx="11"/>
          </p:nvPr>
        </p:nvSpPr>
        <p:spPr/>
        <p:txBody>
          <a:bodyPr/>
          <a:lstStyle/>
          <a:p>
            <a:endParaRPr lang="es-HN" dirty="0"/>
          </a:p>
        </p:txBody>
      </p:sp>
      <p:sp>
        <p:nvSpPr>
          <p:cNvPr id="6" name="Marcador de número de diapositiva 5">
            <a:extLst>
              <a:ext uri="{FF2B5EF4-FFF2-40B4-BE49-F238E27FC236}">
                <a16:creationId xmlns:a16="http://schemas.microsoft.com/office/drawing/2014/main" id="{B2B6F1DC-8883-4690-A043-5B9710217EC7}"/>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4206625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6C89FE-908B-4BCC-B102-9579EC4357A8}"/>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BCF0F2DA-0298-4177-A124-1BFB5CC67C3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D3489DCC-27BC-4663-8E0B-5A3399EB0CE3}"/>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5" name="Marcador de pie de página 4">
            <a:extLst>
              <a:ext uri="{FF2B5EF4-FFF2-40B4-BE49-F238E27FC236}">
                <a16:creationId xmlns:a16="http://schemas.microsoft.com/office/drawing/2014/main" id="{E80F40FE-C151-4757-BE27-D57FBF4D7DD0}"/>
              </a:ext>
            </a:extLst>
          </p:cNvPr>
          <p:cNvSpPr>
            <a:spLocks noGrp="1"/>
          </p:cNvSpPr>
          <p:nvPr>
            <p:ph type="ftr" sz="quarter" idx="11"/>
          </p:nvPr>
        </p:nvSpPr>
        <p:spPr/>
        <p:txBody>
          <a:bodyPr/>
          <a:lstStyle/>
          <a:p>
            <a:endParaRPr lang="es-HN" dirty="0"/>
          </a:p>
        </p:txBody>
      </p:sp>
      <p:sp>
        <p:nvSpPr>
          <p:cNvPr id="6" name="Marcador de número de diapositiva 5">
            <a:extLst>
              <a:ext uri="{FF2B5EF4-FFF2-40B4-BE49-F238E27FC236}">
                <a16:creationId xmlns:a16="http://schemas.microsoft.com/office/drawing/2014/main" id="{F68732D2-5FC6-4185-9124-958FC75D57B1}"/>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2342941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F8B8F3-260A-479E-9F62-5C155446BE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FE594181-A5AC-4B12-96AF-C49D723CC3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13C35B44-7E2A-4D81-A8D6-0EC2B62C6E7E}"/>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5" name="Marcador de pie de página 4">
            <a:extLst>
              <a:ext uri="{FF2B5EF4-FFF2-40B4-BE49-F238E27FC236}">
                <a16:creationId xmlns:a16="http://schemas.microsoft.com/office/drawing/2014/main" id="{DB63B040-430A-406F-B5F9-C1AC08F7E510}"/>
              </a:ext>
            </a:extLst>
          </p:cNvPr>
          <p:cNvSpPr>
            <a:spLocks noGrp="1"/>
          </p:cNvSpPr>
          <p:nvPr>
            <p:ph type="ftr" sz="quarter" idx="11"/>
          </p:nvPr>
        </p:nvSpPr>
        <p:spPr/>
        <p:txBody>
          <a:bodyPr/>
          <a:lstStyle/>
          <a:p>
            <a:endParaRPr lang="es-HN" dirty="0"/>
          </a:p>
        </p:txBody>
      </p:sp>
      <p:sp>
        <p:nvSpPr>
          <p:cNvPr id="6" name="Marcador de número de diapositiva 5">
            <a:extLst>
              <a:ext uri="{FF2B5EF4-FFF2-40B4-BE49-F238E27FC236}">
                <a16:creationId xmlns:a16="http://schemas.microsoft.com/office/drawing/2014/main" id="{21489FD9-6BC9-4411-8CDE-FA933798CC89}"/>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1487784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045D61-0CDB-4A33-A43E-C6157B11516C}"/>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64E0465D-7C1F-4464-A447-385B6A9EAA1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contenido 3">
            <a:extLst>
              <a:ext uri="{FF2B5EF4-FFF2-40B4-BE49-F238E27FC236}">
                <a16:creationId xmlns:a16="http://schemas.microsoft.com/office/drawing/2014/main" id="{D693B067-07EC-4DA3-BD43-512A158B7A3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fecha 4">
            <a:extLst>
              <a:ext uri="{FF2B5EF4-FFF2-40B4-BE49-F238E27FC236}">
                <a16:creationId xmlns:a16="http://schemas.microsoft.com/office/drawing/2014/main" id="{BC3BAC33-65D7-4F76-AA5D-CC573061864D}"/>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6" name="Marcador de pie de página 5">
            <a:extLst>
              <a:ext uri="{FF2B5EF4-FFF2-40B4-BE49-F238E27FC236}">
                <a16:creationId xmlns:a16="http://schemas.microsoft.com/office/drawing/2014/main" id="{F6CB0BD0-5E10-4A27-A563-9A4E34E515D7}"/>
              </a:ext>
            </a:extLst>
          </p:cNvPr>
          <p:cNvSpPr>
            <a:spLocks noGrp="1"/>
          </p:cNvSpPr>
          <p:nvPr>
            <p:ph type="ftr" sz="quarter" idx="11"/>
          </p:nvPr>
        </p:nvSpPr>
        <p:spPr/>
        <p:txBody>
          <a:bodyPr/>
          <a:lstStyle/>
          <a:p>
            <a:endParaRPr lang="es-HN" dirty="0"/>
          </a:p>
        </p:txBody>
      </p:sp>
      <p:sp>
        <p:nvSpPr>
          <p:cNvPr id="7" name="Marcador de número de diapositiva 6">
            <a:extLst>
              <a:ext uri="{FF2B5EF4-FFF2-40B4-BE49-F238E27FC236}">
                <a16:creationId xmlns:a16="http://schemas.microsoft.com/office/drawing/2014/main" id="{F64FDDCD-ED11-4831-A003-C1162B0B53F9}"/>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1086535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D998E7-2BA9-4818-BB8E-CAAD4E2642A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97E2B046-B1B0-47B1-BDBE-08DC61184E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A56547F-8E3A-4ABF-BE23-FE69BDD5E03E}"/>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5" name="Marcador de texto 4">
            <a:extLst>
              <a:ext uri="{FF2B5EF4-FFF2-40B4-BE49-F238E27FC236}">
                <a16:creationId xmlns:a16="http://schemas.microsoft.com/office/drawing/2014/main" id="{A46934A0-5390-461B-94F2-D23F3A4F91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D0D9018-1A91-4C8A-8553-F64C17E5EF9D}"/>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7" name="Marcador de fecha 6">
            <a:extLst>
              <a:ext uri="{FF2B5EF4-FFF2-40B4-BE49-F238E27FC236}">
                <a16:creationId xmlns:a16="http://schemas.microsoft.com/office/drawing/2014/main" id="{862672A5-A784-497D-AE09-FBBBCC6867D4}"/>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8" name="Marcador de pie de página 7">
            <a:extLst>
              <a:ext uri="{FF2B5EF4-FFF2-40B4-BE49-F238E27FC236}">
                <a16:creationId xmlns:a16="http://schemas.microsoft.com/office/drawing/2014/main" id="{11851047-7C1B-48DF-B570-BA04E712BB54}"/>
              </a:ext>
            </a:extLst>
          </p:cNvPr>
          <p:cNvSpPr>
            <a:spLocks noGrp="1"/>
          </p:cNvSpPr>
          <p:nvPr>
            <p:ph type="ftr" sz="quarter" idx="11"/>
          </p:nvPr>
        </p:nvSpPr>
        <p:spPr/>
        <p:txBody>
          <a:bodyPr/>
          <a:lstStyle/>
          <a:p>
            <a:endParaRPr lang="es-HN" dirty="0"/>
          </a:p>
        </p:txBody>
      </p:sp>
      <p:sp>
        <p:nvSpPr>
          <p:cNvPr id="9" name="Marcador de número de diapositiva 8">
            <a:extLst>
              <a:ext uri="{FF2B5EF4-FFF2-40B4-BE49-F238E27FC236}">
                <a16:creationId xmlns:a16="http://schemas.microsoft.com/office/drawing/2014/main" id="{D27EC69F-28CA-47DA-98F0-CF263E965996}"/>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181520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AD743BF-491E-4213-819C-5986B4F6979E}"/>
              </a:ext>
            </a:extLst>
          </p:cNvPr>
          <p:cNvSpPr>
            <a:spLocks noGrp="1"/>
          </p:cNvSpPr>
          <p:nvPr>
            <p:ph type="title"/>
          </p:nvPr>
        </p:nvSpPr>
        <p:spPr/>
        <p:txBody>
          <a:bodyPr/>
          <a:lstStyle/>
          <a:p>
            <a:r>
              <a:rPr lang="es-ES"/>
              <a:t>Haga clic para modificar el estilo de título del patrón</a:t>
            </a:r>
            <a:endParaRPr lang="es-HN"/>
          </a:p>
        </p:txBody>
      </p:sp>
      <p:sp>
        <p:nvSpPr>
          <p:cNvPr id="3" name="Marcador de fecha 2">
            <a:extLst>
              <a:ext uri="{FF2B5EF4-FFF2-40B4-BE49-F238E27FC236}">
                <a16:creationId xmlns:a16="http://schemas.microsoft.com/office/drawing/2014/main" id="{F1B78D2A-3078-4B89-9D35-34A579A5A7F7}"/>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4" name="Marcador de pie de página 3">
            <a:extLst>
              <a:ext uri="{FF2B5EF4-FFF2-40B4-BE49-F238E27FC236}">
                <a16:creationId xmlns:a16="http://schemas.microsoft.com/office/drawing/2014/main" id="{AAA0998C-B194-48A9-9541-579E8231BE9E}"/>
              </a:ext>
            </a:extLst>
          </p:cNvPr>
          <p:cNvSpPr>
            <a:spLocks noGrp="1"/>
          </p:cNvSpPr>
          <p:nvPr>
            <p:ph type="ftr" sz="quarter" idx="11"/>
          </p:nvPr>
        </p:nvSpPr>
        <p:spPr/>
        <p:txBody>
          <a:bodyPr/>
          <a:lstStyle/>
          <a:p>
            <a:endParaRPr lang="es-HN" dirty="0"/>
          </a:p>
        </p:txBody>
      </p:sp>
      <p:sp>
        <p:nvSpPr>
          <p:cNvPr id="5" name="Marcador de número de diapositiva 4">
            <a:extLst>
              <a:ext uri="{FF2B5EF4-FFF2-40B4-BE49-F238E27FC236}">
                <a16:creationId xmlns:a16="http://schemas.microsoft.com/office/drawing/2014/main" id="{E7179099-B6F3-4A6B-BD4E-B44321A3EBA7}"/>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2638048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BDE6E9B-1E3D-4839-8087-BB7411C5F608}"/>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3" name="Marcador de pie de página 2">
            <a:extLst>
              <a:ext uri="{FF2B5EF4-FFF2-40B4-BE49-F238E27FC236}">
                <a16:creationId xmlns:a16="http://schemas.microsoft.com/office/drawing/2014/main" id="{98166466-BC49-443E-8381-512904BB24AA}"/>
              </a:ext>
            </a:extLst>
          </p:cNvPr>
          <p:cNvSpPr>
            <a:spLocks noGrp="1"/>
          </p:cNvSpPr>
          <p:nvPr>
            <p:ph type="ftr" sz="quarter" idx="11"/>
          </p:nvPr>
        </p:nvSpPr>
        <p:spPr/>
        <p:txBody>
          <a:bodyPr/>
          <a:lstStyle/>
          <a:p>
            <a:endParaRPr lang="es-HN" dirty="0"/>
          </a:p>
        </p:txBody>
      </p:sp>
      <p:sp>
        <p:nvSpPr>
          <p:cNvPr id="4" name="Marcador de número de diapositiva 3">
            <a:extLst>
              <a:ext uri="{FF2B5EF4-FFF2-40B4-BE49-F238E27FC236}">
                <a16:creationId xmlns:a16="http://schemas.microsoft.com/office/drawing/2014/main" id="{2D3185C5-09DE-49D8-A98E-E12A3C1600C1}"/>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1137818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05E1B7-38C2-4FD1-A3EA-40ACE57CEF7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contenido 2">
            <a:extLst>
              <a:ext uri="{FF2B5EF4-FFF2-40B4-BE49-F238E27FC236}">
                <a16:creationId xmlns:a16="http://schemas.microsoft.com/office/drawing/2014/main" id="{D96C0564-7E62-4193-84AA-8EEEC49154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texto 3">
            <a:extLst>
              <a:ext uri="{FF2B5EF4-FFF2-40B4-BE49-F238E27FC236}">
                <a16:creationId xmlns:a16="http://schemas.microsoft.com/office/drawing/2014/main" id="{76068880-594C-441F-B198-5CF44D645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9E4089C-A2A3-4DD2-B68B-6E7BCF6AE222}"/>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6" name="Marcador de pie de página 5">
            <a:extLst>
              <a:ext uri="{FF2B5EF4-FFF2-40B4-BE49-F238E27FC236}">
                <a16:creationId xmlns:a16="http://schemas.microsoft.com/office/drawing/2014/main" id="{56D9987A-C2AC-4E08-A6B1-378913944CB4}"/>
              </a:ext>
            </a:extLst>
          </p:cNvPr>
          <p:cNvSpPr>
            <a:spLocks noGrp="1"/>
          </p:cNvSpPr>
          <p:nvPr>
            <p:ph type="ftr" sz="quarter" idx="11"/>
          </p:nvPr>
        </p:nvSpPr>
        <p:spPr/>
        <p:txBody>
          <a:bodyPr/>
          <a:lstStyle/>
          <a:p>
            <a:endParaRPr lang="es-HN" dirty="0"/>
          </a:p>
        </p:txBody>
      </p:sp>
      <p:sp>
        <p:nvSpPr>
          <p:cNvPr id="7" name="Marcador de número de diapositiva 6">
            <a:extLst>
              <a:ext uri="{FF2B5EF4-FFF2-40B4-BE49-F238E27FC236}">
                <a16:creationId xmlns:a16="http://schemas.microsoft.com/office/drawing/2014/main" id="{8B24A797-247A-47EE-B6F8-950088C0AE46}"/>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96662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9442E7-BDA5-44F3-88B5-821A08E5B05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HN"/>
          </a:p>
        </p:txBody>
      </p:sp>
      <p:sp>
        <p:nvSpPr>
          <p:cNvPr id="3" name="Marcador de posición de imagen 2">
            <a:extLst>
              <a:ext uri="{FF2B5EF4-FFF2-40B4-BE49-F238E27FC236}">
                <a16:creationId xmlns:a16="http://schemas.microsoft.com/office/drawing/2014/main" id="{92EAB179-354F-45E1-8851-7D5599127E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HN" dirty="0"/>
          </a:p>
        </p:txBody>
      </p:sp>
      <p:sp>
        <p:nvSpPr>
          <p:cNvPr id="4" name="Marcador de texto 3">
            <a:extLst>
              <a:ext uri="{FF2B5EF4-FFF2-40B4-BE49-F238E27FC236}">
                <a16:creationId xmlns:a16="http://schemas.microsoft.com/office/drawing/2014/main" id="{892C1672-4C19-493D-BCCE-DB8827C37C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945BB65-8123-4CD8-84C8-D640A2A27182}"/>
              </a:ext>
            </a:extLst>
          </p:cNvPr>
          <p:cNvSpPr>
            <a:spLocks noGrp="1"/>
          </p:cNvSpPr>
          <p:nvPr>
            <p:ph type="dt" sz="half" idx="10"/>
          </p:nvPr>
        </p:nvSpPr>
        <p:spPr/>
        <p:txBody>
          <a:bodyPr/>
          <a:lstStyle/>
          <a:p>
            <a:fld id="{3061F602-C2E7-4D39-9AA8-DF44FB4C8AC1}" type="datetimeFigureOut">
              <a:rPr lang="es-HN" smtClean="0"/>
              <a:t>13/12/2021</a:t>
            </a:fld>
            <a:endParaRPr lang="es-HN" dirty="0"/>
          </a:p>
        </p:txBody>
      </p:sp>
      <p:sp>
        <p:nvSpPr>
          <p:cNvPr id="6" name="Marcador de pie de página 5">
            <a:extLst>
              <a:ext uri="{FF2B5EF4-FFF2-40B4-BE49-F238E27FC236}">
                <a16:creationId xmlns:a16="http://schemas.microsoft.com/office/drawing/2014/main" id="{99AE8DE1-BF01-4B7E-8AA1-9C19699009D1}"/>
              </a:ext>
            </a:extLst>
          </p:cNvPr>
          <p:cNvSpPr>
            <a:spLocks noGrp="1"/>
          </p:cNvSpPr>
          <p:nvPr>
            <p:ph type="ftr" sz="quarter" idx="11"/>
          </p:nvPr>
        </p:nvSpPr>
        <p:spPr/>
        <p:txBody>
          <a:bodyPr/>
          <a:lstStyle/>
          <a:p>
            <a:endParaRPr lang="es-HN" dirty="0"/>
          </a:p>
        </p:txBody>
      </p:sp>
      <p:sp>
        <p:nvSpPr>
          <p:cNvPr id="7" name="Marcador de número de diapositiva 6">
            <a:extLst>
              <a:ext uri="{FF2B5EF4-FFF2-40B4-BE49-F238E27FC236}">
                <a16:creationId xmlns:a16="http://schemas.microsoft.com/office/drawing/2014/main" id="{61144A2F-B356-4CD5-A276-3236B47746DD}"/>
              </a:ext>
            </a:extLst>
          </p:cNvPr>
          <p:cNvSpPr>
            <a:spLocks noGrp="1"/>
          </p:cNvSpPr>
          <p:nvPr>
            <p:ph type="sldNum" sz="quarter" idx="12"/>
          </p:nvPr>
        </p:nvSpPr>
        <p:spPr/>
        <p:txBody>
          <a:bodyPr/>
          <a:lstStyle/>
          <a:p>
            <a:fld id="{B3E1BB93-CDEA-47E7-9071-7CD7B378E1C8}" type="slidenum">
              <a:rPr lang="es-HN" smtClean="0"/>
              <a:t>‹Nº›</a:t>
            </a:fld>
            <a:endParaRPr lang="es-HN" dirty="0"/>
          </a:p>
        </p:txBody>
      </p:sp>
    </p:spTree>
    <p:extLst>
      <p:ext uri="{BB962C8B-B14F-4D97-AF65-F5344CB8AC3E}">
        <p14:creationId xmlns:p14="http://schemas.microsoft.com/office/powerpoint/2010/main" val="249287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725D2D1-8B06-4303-B72B-D4030432F4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HN"/>
          </a:p>
        </p:txBody>
      </p:sp>
      <p:sp>
        <p:nvSpPr>
          <p:cNvPr id="3" name="Marcador de texto 2">
            <a:extLst>
              <a:ext uri="{FF2B5EF4-FFF2-40B4-BE49-F238E27FC236}">
                <a16:creationId xmlns:a16="http://schemas.microsoft.com/office/drawing/2014/main" id="{A0B72680-A495-4527-B685-E3E49D8E28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HN"/>
          </a:p>
        </p:txBody>
      </p:sp>
      <p:sp>
        <p:nvSpPr>
          <p:cNvPr id="4" name="Marcador de fecha 3">
            <a:extLst>
              <a:ext uri="{FF2B5EF4-FFF2-40B4-BE49-F238E27FC236}">
                <a16:creationId xmlns:a16="http://schemas.microsoft.com/office/drawing/2014/main" id="{9C14A0D5-D5DE-4C3C-94DC-FF1C4FBEDA6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1F602-C2E7-4D39-9AA8-DF44FB4C8AC1}" type="datetimeFigureOut">
              <a:rPr lang="es-HN" smtClean="0"/>
              <a:t>13/12/2021</a:t>
            </a:fld>
            <a:endParaRPr lang="es-HN" dirty="0"/>
          </a:p>
        </p:txBody>
      </p:sp>
      <p:sp>
        <p:nvSpPr>
          <p:cNvPr id="5" name="Marcador de pie de página 4">
            <a:extLst>
              <a:ext uri="{FF2B5EF4-FFF2-40B4-BE49-F238E27FC236}">
                <a16:creationId xmlns:a16="http://schemas.microsoft.com/office/drawing/2014/main" id="{AFB55604-E375-417D-B233-FAAB9BBB94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HN" dirty="0"/>
          </a:p>
        </p:txBody>
      </p:sp>
      <p:sp>
        <p:nvSpPr>
          <p:cNvPr id="6" name="Marcador de número de diapositiva 5">
            <a:extLst>
              <a:ext uri="{FF2B5EF4-FFF2-40B4-BE49-F238E27FC236}">
                <a16:creationId xmlns:a16="http://schemas.microsoft.com/office/drawing/2014/main" id="{D8EA4A58-CE31-4DCA-AB9C-729E3EAE61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1BB93-CDEA-47E7-9071-7CD7B378E1C8}" type="slidenum">
              <a:rPr lang="es-HN" smtClean="0"/>
              <a:t>‹Nº›</a:t>
            </a:fld>
            <a:endParaRPr lang="es-HN" dirty="0"/>
          </a:p>
        </p:txBody>
      </p:sp>
    </p:spTree>
    <p:extLst>
      <p:ext uri="{BB962C8B-B14F-4D97-AF65-F5344CB8AC3E}">
        <p14:creationId xmlns:p14="http://schemas.microsoft.com/office/powerpoint/2010/main" val="1945433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H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F6C12EA0-9047-4A77-A4A3-90A949D7E5B0}"/>
              </a:ext>
            </a:extLst>
          </p:cNvPr>
          <p:cNvSpPr/>
          <p:nvPr/>
        </p:nvSpPr>
        <p:spPr>
          <a:xfrm>
            <a:off x="0" y="0"/>
            <a:ext cx="9041363" cy="6858000"/>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8" name="Imagen 7">
            <a:extLst>
              <a:ext uri="{FF2B5EF4-FFF2-40B4-BE49-F238E27FC236}">
                <a16:creationId xmlns:a16="http://schemas.microsoft.com/office/drawing/2014/main" id="{A191CE85-F085-48E8-B0BF-D5D288FD2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9874" y="1128550"/>
            <a:ext cx="6895961" cy="4600899"/>
          </a:xfrm>
          <a:prstGeom prst="rect">
            <a:avLst/>
          </a:prstGeom>
          <a:ln>
            <a:noFill/>
          </a:ln>
          <a:effectLst>
            <a:outerShdw blurRad="292100" dist="139700" dir="2700000" algn="tl" rotWithShape="0">
              <a:schemeClr val="bg2">
                <a:lumMod val="25000"/>
                <a:alpha val="40000"/>
              </a:schemeClr>
            </a:outerShdw>
          </a:effectLst>
        </p:spPr>
      </p:pic>
      <p:sp>
        <p:nvSpPr>
          <p:cNvPr id="9" name="Rectángulo 8">
            <a:extLst>
              <a:ext uri="{FF2B5EF4-FFF2-40B4-BE49-F238E27FC236}">
                <a16:creationId xmlns:a16="http://schemas.microsoft.com/office/drawing/2014/main" id="{F5D63A97-C963-4C32-B384-6EF828A92A80}"/>
              </a:ext>
            </a:extLst>
          </p:cNvPr>
          <p:cNvSpPr/>
          <p:nvPr/>
        </p:nvSpPr>
        <p:spPr>
          <a:xfrm>
            <a:off x="0" y="2425959"/>
            <a:ext cx="6242180" cy="2024743"/>
          </a:xfrm>
          <a:prstGeom prst="rect">
            <a:avLst/>
          </a:prstGeom>
          <a:solidFill>
            <a:schemeClr val="bg1"/>
          </a:solidFill>
          <a:ln>
            <a:noFill/>
          </a:ln>
          <a:effectLst>
            <a:outerShdw blurRad="63500" sx="102000" sy="102000" algn="ctr" rotWithShape="0">
              <a:prstClr val="black">
                <a:alpha val="1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13" name="Imagen 12">
            <a:extLst>
              <a:ext uri="{FF2B5EF4-FFF2-40B4-BE49-F238E27FC236}">
                <a16:creationId xmlns:a16="http://schemas.microsoft.com/office/drawing/2014/main" id="{441F58B7-B87B-4990-886D-BAE16247E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6165" y="623343"/>
            <a:ext cx="4169074" cy="5629972"/>
          </a:xfrm>
          <a:prstGeom prst="rect">
            <a:avLst/>
          </a:prstGeom>
        </p:spPr>
      </p:pic>
      <p:sp>
        <p:nvSpPr>
          <p:cNvPr id="10" name="CuadroTexto 9">
            <a:extLst>
              <a:ext uri="{FF2B5EF4-FFF2-40B4-BE49-F238E27FC236}">
                <a16:creationId xmlns:a16="http://schemas.microsoft.com/office/drawing/2014/main" id="{DE0C6BDB-9D4C-490B-BDC0-436CDB7F913A}"/>
              </a:ext>
            </a:extLst>
          </p:cNvPr>
          <p:cNvSpPr txBox="1"/>
          <p:nvPr/>
        </p:nvSpPr>
        <p:spPr>
          <a:xfrm>
            <a:off x="242596" y="2838165"/>
            <a:ext cx="5756988" cy="1200329"/>
          </a:xfrm>
          <a:prstGeom prst="rect">
            <a:avLst/>
          </a:prstGeom>
          <a:noFill/>
        </p:spPr>
        <p:txBody>
          <a:bodyPr wrap="square" rtlCol="0">
            <a:spAutoFit/>
          </a:bodyPr>
          <a:lstStyle/>
          <a:p>
            <a:pPr algn="r"/>
            <a:r>
              <a:rPr lang="es-MX" sz="3600" dirty="0">
                <a:solidFill>
                  <a:srgbClr val="1E3978"/>
                </a:solidFill>
                <a:latin typeface="COCOGOOSE" panose="02000000000000000000" pitchFamily="2" charset="0"/>
              </a:rPr>
              <a:t>LOREM IPSUM DOLOR SIT AMET</a:t>
            </a:r>
            <a:endParaRPr lang="es-HN" sz="3600" dirty="0">
              <a:solidFill>
                <a:srgbClr val="1E3978"/>
              </a:solidFill>
              <a:latin typeface="COCOGOOSE" panose="02000000000000000000" pitchFamily="2" charset="0"/>
            </a:endParaRPr>
          </a:p>
        </p:txBody>
      </p:sp>
      <p:sp>
        <p:nvSpPr>
          <p:cNvPr id="11" name="CuadroTexto 10">
            <a:extLst>
              <a:ext uri="{FF2B5EF4-FFF2-40B4-BE49-F238E27FC236}">
                <a16:creationId xmlns:a16="http://schemas.microsoft.com/office/drawing/2014/main" id="{1F6CAF84-060A-45E2-9C73-8D701FB4E93C}"/>
              </a:ext>
            </a:extLst>
          </p:cNvPr>
          <p:cNvSpPr txBox="1"/>
          <p:nvPr/>
        </p:nvSpPr>
        <p:spPr>
          <a:xfrm>
            <a:off x="5081404" y="6030590"/>
            <a:ext cx="5756988" cy="400110"/>
          </a:xfrm>
          <a:prstGeom prst="rect">
            <a:avLst/>
          </a:prstGeom>
          <a:noFill/>
        </p:spPr>
        <p:txBody>
          <a:bodyPr wrap="square" rtlCol="0">
            <a:spAutoFit/>
          </a:bodyPr>
          <a:lstStyle/>
          <a:p>
            <a:r>
              <a:rPr lang="es-MX" sz="2000" dirty="0">
                <a:solidFill>
                  <a:schemeClr val="bg1"/>
                </a:solidFill>
                <a:latin typeface="Cooper Hewitt Book" pitchFamily="2" charset="0"/>
                <a:ea typeface="Cooper Hewitt Book" pitchFamily="2" charset="0"/>
              </a:rPr>
              <a:t>LOREM IPSUM DOLOR SIT AMET</a:t>
            </a:r>
            <a:endParaRPr lang="es-HN" sz="2000" dirty="0">
              <a:solidFill>
                <a:schemeClr val="bg1"/>
              </a:solidFill>
              <a:latin typeface="Cooper Hewitt Book" pitchFamily="2" charset="0"/>
              <a:ea typeface="Cooper Hewitt Book" pitchFamily="2" charset="0"/>
            </a:endParaRPr>
          </a:p>
        </p:txBody>
      </p:sp>
    </p:spTree>
    <p:extLst>
      <p:ext uri="{BB962C8B-B14F-4D97-AF65-F5344CB8AC3E}">
        <p14:creationId xmlns:p14="http://schemas.microsoft.com/office/powerpoint/2010/main" val="1536311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5950867-427A-482F-A36E-9A64E694E7E2}"/>
              </a:ext>
            </a:extLst>
          </p:cNvPr>
          <p:cNvSpPr/>
          <p:nvPr/>
        </p:nvSpPr>
        <p:spPr>
          <a:xfrm>
            <a:off x="0" y="0"/>
            <a:ext cx="6096000" cy="4907902"/>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6" name="Imagen 5">
            <a:extLst>
              <a:ext uri="{FF2B5EF4-FFF2-40B4-BE49-F238E27FC236}">
                <a16:creationId xmlns:a16="http://schemas.microsoft.com/office/drawing/2014/main" id="{42957DFB-5365-41BE-A22B-576862AAE4C6}"/>
              </a:ext>
            </a:extLst>
          </p:cNvPr>
          <p:cNvPicPr>
            <a:picLocks noChangeAspect="1"/>
          </p:cNvPicPr>
          <p:nvPr/>
        </p:nvPicPr>
        <p:blipFill>
          <a:blip r:embed="rId2">
            <a:extLst>
              <a:ext uri="{28A0092B-C50C-407E-A947-70E740481C1C}">
                <a14:useLocalDpi xmlns:a14="http://schemas.microsoft.com/office/drawing/2010/main" val="0"/>
              </a:ext>
            </a:extLst>
          </a:blip>
          <a:srcRect l="27852" r="22536"/>
          <a:stretch>
            <a:fillRect/>
          </a:stretch>
        </p:blipFill>
        <p:spPr>
          <a:xfrm>
            <a:off x="1127448" y="1435100"/>
            <a:ext cx="4032448" cy="5422900"/>
          </a:xfrm>
          <a:custGeom>
            <a:avLst/>
            <a:gdLst>
              <a:gd name="connsiteX0" fmla="*/ 0 w 4032448"/>
              <a:gd name="connsiteY0" fmla="*/ 0 h 5422900"/>
              <a:gd name="connsiteX1" fmla="*/ 4032448 w 4032448"/>
              <a:gd name="connsiteY1" fmla="*/ 0 h 5422900"/>
              <a:gd name="connsiteX2" fmla="*/ 4032448 w 4032448"/>
              <a:gd name="connsiteY2" fmla="*/ 5422900 h 5422900"/>
              <a:gd name="connsiteX3" fmla="*/ 0 w 4032448"/>
              <a:gd name="connsiteY3" fmla="*/ 5422900 h 5422900"/>
            </a:gdLst>
            <a:ahLst/>
            <a:cxnLst>
              <a:cxn ang="0">
                <a:pos x="connsiteX0" y="connsiteY0"/>
              </a:cxn>
              <a:cxn ang="0">
                <a:pos x="connsiteX1" y="connsiteY1"/>
              </a:cxn>
              <a:cxn ang="0">
                <a:pos x="connsiteX2" y="connsiteY2"/>
              </a:cxn>
              <a:cxn ang="0">
                <a:pos x="connsiteX3" y="connsiteY3"/>
              </a:cxn>
            </a:cxnLst>
            <a:rect l="l" t="t" r="r" b="b"/>
            <a:pathLst>
              <a:path w="4032448" h="5422900">
                <a:moveTo>
                  <a:pt x="0" y="0"/>
                </a:moveTo>
                <a:lnTo>
                  <a:pt x="4032448" y="0"/>
                </a:lnTo>
                <a:lnTo>
                  <a:pt x="4032448" y="5422900"/>
                </a:lnTo>
                <a:lnTo>
                  <a:pt x="0" y="5422900"/>
                </a:lnTo>
                <a:close/>
              </a:path>
            </a:pathLst>
          </a:custGeom>
          <a:effectLst>
            <a:outerShdw blurRad="190500" sx="102000" sy="102000" algn="ctr" rotWithShape="0">
              <a:srgbClr val="1E3978">
                <a:alpha val="20000"/>
              </a:srgbClr>
            </a:outerShdw>
          </a:effectLst>
        </p:spPr>
      </p:pic>
      <p:sp>
        <p:nvSpPr>
          <p:cNvPr id="7" name="Rectángulo 6">
            <a:extLst>
              <a:ext uri="{FF2B5EF4-FFF2-40B4-BE49-F238E27FC236}">
                <a16:creationId xmlns:a16="http://schemas.microsoft.com/office/drawing/2014/main" id="{A11956C8-F4A6-4BD4-AA93-19DF0340ED31}"/>
              </a:ext>
            </a:extLst>
          </p:cNvPr>
          <p:cNvSpPr/>
          <p:nvPr/>
        </p:nvSpPr>
        <p:spPr>
          <a:xfrm>
            <a:off x="623392" y="5877272"/>
            <a:ext cx="1008112" cy="980728"/>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
        <p:nvSpPr>
          <p:cNvPr id="8" name="Rectángulo: esquinas redondeadas 7">
            <a:extLst>
              <a:ext uri="{FF2B5EF4-FFF2-40B4-BE49-F238E27FC236}">
                <a16:creationId xmlns:a16="http://schemas.microsoft.com/office/drawing/2014/main" id="{BAF47180-4CDD-4571-A3CA-85D61FE79273}"/>
              </a:ext>
            </a:extLst>
          </p:cNvPr>
          <p:cNvSpPr/>
          <p:nvPr/>
        </p:nvSpPr>
        <p:spPr>
          <a:xfrm>
            <a:off x="1775520" y="6453336"/>
            <a:ext cx="9289032" cy="45719"/>
          </a:xfrm>
          <a:prstGeom prst="round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
        <p:nvSpPr>
          <p:cNvPr id="9" name="CuadroTexto 8">
            <a:extLst>
              <a:ext uri="{FF2B5EF4-FFF2-40B4-BE49-F238E27FC236}">
                <a16:creationId xmlns:a16="http://schemas.microsoft.com/office/drawing/2014/main" id="{9922B9D6-79EA-4C3C-AA2C-5A1BC063DEDD}"/>
              </a:ext>
            </a:extLst>
          </p:cNvPr>
          <p:cNvSpPr txBox="1"/>
          <p:nvPr/>
        </p:nvSpPr>
        <p:spPr>
          <a:xfrm>
            <a:off x="803412" y="6160948"/>
            <a:ext cx="720080" cy="584775"/>
          </a:xfrm>
          <a:prstGeom prst="rect">
            <a:avLst/>
          </a:prstGeom>
          <a:noFill/>
        </p:spPr>
        <p:txBody>
          <a:bodyPr wrap="square" rtlCol="0">
            <a:spAutoFit/>
          </a:bodyPr>
          <a:lstStyle/>
          <a:p>
            <a:r>
              <a:rPr lang="es-MX" sz="3200" dirty="0">
                <a:solidFill>
                  <a:schemeClr val="bg1"/>
                </a:solidFill>
                <a:latin typeface="Cooper Hewitt Heavy" pitchFamily="2" charset="0"/>
                <a:ea typeface="Cooper Hewitt Heavy" pitchFamily="2" charset="0"/>
              </a:rPr>
              <a:t>01</a:t>
            </a:r>
            <a:endParaRPr lang="es-HN" sz="3200" dirty="0">
              <a:solidFill>
                <a:schemeClr val="bg1"/>
              </a:solidFill>
              <a:latin typeface="Cooper Hewitt Heavy" pitchFamily="2" charset="0"/>
              <a:ea typeface="Cooper Hewitt Heavy" pitchFamily="2" charset="0"/>
            </a:endParaRPr>
          </a:p>
        </p:txBody>
      </p:sp>
      <p:sp>
        <p:nvSpPr>
          <p:cNvPr id="10" name="CuadroTexto 9">
            <a:extLst>
              <a:ext uri="{FF2B5EF4-FFF2-40B4-BE49-F238E27FC236}">
                <a16:creationId xmlns:a16="http://schemas.microsoft.com/office/drawing/2014/main" id="{62D9EFDD-02E8-4339-A94A-2B13A47310F2}"/>
              </a:ext>
            </a:extLst>
          </p:cNvPr>
          <p:cNvSpPr txBox="1"/>
          <p:nvPr/>
        </p:nvSpPr>
        <p:spPr>
          <a:xfrm>
            <a:off x="7392144" y="6035663"/>
            <a:ext cx="5756988" cy="400110"/>
          </a:xfrm>
          <a:prstGeom prst="rect">
            <a:avLst/>
          </a:prstGeom>
          <a:noFill/>
        </p:spPr>
        <p:txBody>
          <a:bodyPr wrap="square" rtlCol="0">
            <a:spAutoFit/>
          </a:bodyPr>
          <a:lstStyle/>
          <a:p>
            <a:r>
              <a:rPr lang="es-MX" sz="2000" dirty="0">
                <a:solidFill>
                  <a:schemeClr val="bg2">
                    <a:lumMod val="25000"/>
                  </a:schemeClr>
                </a:solidFill>
                <a:latin typeface="Cooper Hewitt Book" pitchFamily="2" charset="0"/>
                <a:ea typeface="Cooper Hewitt Book" pitchFamily="2" charset="0"/>
              </a:rPr>
              <a:t>LOREM IPSUM DOLOR SIT AMET</a:t>
            </a:r>
            <a:endParaRPr lang="es-HN" sz="2000" dirty="0">
              <a:solidFill>
                <a:schemeClr val="bg2">
                  <a:lumMod val="25000"/>
                </a:schemeClr>
              </a:solidFill>
              <a:latin typeface="Cooper Hewitt Book" pitchFamily="2" charset="0"/>
              <a:ea typeface="Cooper Hewitt Book" pitchFamily="2" charset="0"/>
            </a:endParaRPr>
          </a:p>
        </p:txBody>
      </p:sp>
      <p:sp>
        <p:nvSpPr>
          <p:cNvPr id="11" name="CuadroTexto 10">
            <a:extLst>
              <a:ext uri="{FF2B5EF4-FFF2-40B4-BE49-F238E27FC236}">
                <a16:creationId xmlns:a16="http://schemas.microsoft.com/office/drawing/2014/main" id="{E9B8F77E-C665-4B5B-8975-DE437C1AB039}"/>
              </a:ext>
            </a:extLst>
          </p:cNvPr>
          <p:cNvSpPr txBox="1"/>
          <p:nvPr/>
        </p:nvSpPr>
        <p:spPr>
          <a:xfrm>
            <a:off x="6320805" y="764704"/>
            <a:ext cx="5292377" cy="1200329"/>
          </a:xfrm>
          <a:prstGeom prst="rect">
            <a:avLst/>
          </a:prstGeom>
          <a:noFill/>
        </p:spPr>
        <p:txBody>
          <a:bodyPr wrap="square" rtlCol="0">
            <a:spAutoFit/>
          </a:bodyPr>
          <a:lstStyle/>
          <a:p>
            <a:pPr algn="r"/>
            <a:r>
              <a:rPr lang="es-MX" sz="3600" dirty="0">
                <a:solidFill>
                  <a:srgbClr val="1E3978"/>
                </a:solidFill>
                <a:latin typeface="COCOGOOSE" panose="02000000000000000000" pitchFamily="2" charset="0"/>
              </a:rPr>
              <a:t>LOREM IPSUM DOLOR SIT AMET</a:t>
            </a:r>
            <a:endParaRPr lang="es-HN" sz="3600" dirty="0">
              <a:solidFill>
                <a:srgbClr val="1E3978"/>
              </a:solidFill>
              <a:latin typeface="COCOGOOSE" panose="02000000000000000000" pitchFamily="2" charset="0"/>
            </a:endParaRPr>
          </a:p>
        </p:txBody>
      </p:sp>
      <p:sp>
        <p:nvSpPr>
          <p:cNvPr id="12" name="CuadroTexto 11">
            <a:extLst>
              <a:ext uri="{FF2B5EF4-FFF2-40B4-BE49-F238E27FC236}">
                <a16:creationId xmlns:a16="http://schemas.microsoft.com/office/drawing/2014/main" id="{C7A08ECF-2ABC-4C47-A5D3-7BF84D612F8D}"/>
              </a:ext>
            </a:extLst>
          </p:cNvPr>
          <p:cNvSpPr txBox="1"/>
          <p:nvPr/>
        </p:nvSpPr>
        <p:spPr>
          <a:xfrm>
            <a:off x="6600056" y="1965033"/>
            <a:ext cx="5013126" cy="2585323"/>
          </a:xfrm>
          <a:prstGeom prst="rect">
            <a:avLst/>
          </a:prstGeom>
          <a:noFill/>
        </p:spPr>
        <p:txBody>
          <a:bodyPr wrap="square" rtlCol="0">
            <a:spAutoFit/>
          </a:bodyPr>
          <a:lstStyle/>
          <a:p>
            <a:pPr algn="r"/>
            <a:r>
              <a:rPr lang="es-HN" dirty="0">
                <a:solidFill>
                  <a:schemeClr val="bg2">
                    <a:lumMod val="25000"/>
                  </a:schemeClr>
                </a:solidFill>
                <a:latin typeface="Cooper Hewitt Book" pitchFamily="2" charset="0"/>
                <a:ea typeface="Cooper Hewitt Book" pitchFamily="2" charset="0"/>
              </a:rPr>
              <a:t>Lorem ipsum dolor sit amet consectetur adipiscing elit, ornare eros scelerisque tincidunt sollicitudin auctor venenatis hendrerit, elementum massa varius ultricies nam magnis. Habitasse sed gravida augue varius tortor aliquam placerat sollicitudin nec non, viverra cum praesent sapien mollis fermentum fames proin dui bibendum aliquet, hendrerit libero cursus urna tincidunt nostra luctus pellentesque integer. </a:t>
            </a:r>
          </a:p>
        </p:txBody>
      </p:sp>
    </p:spTree>
    <p:extLst>
      <p:ext uri="{BB962C8B-B14F-4D97-AF65-F5344CB8AC3E}">
        <p14:creationId xmlns:p14="http://schemas.microsoft.com/office/powerpoint/2010/main" val="1264926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E8CDC613-2DC5-4C4E-83BE-B5A874D4EBEF}"/>
              </a:ext>
            </a:extLst>
          </p:cNvPr>
          <p:cNvSpPr/>
          <p:nvPr/>
        </p:nvSpPr>
        <p:spPr>
          <a:xfrm>
            <a:off x="9246637" y="29779"/>
            <a:ext cx="2945363" cy="6858000"/>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3" name="Imagen 2">
            <a:extLst>
              <a:ext uri="{FF2B5EF4-FFF2-40B4-BE49-F238E27FC236}">
                <a16:creationId xmlns:a16="http://schemas.microsoft.com/office/drawing/2014/main" id="{85B1B809-00EF-4B4D-9352-6F79324892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0552" y="-27384"/>
            <a:ext cx="5216128" cy="3480135"/>
          </a:xfrm>
          <a:prstGeom prst="rect">
            <a:avLst/>
          </a:prstGeom>
          <a:ln>
            <a:noFill/>
          </a:ln>
          <a:effectLst>
            <a:outerShdw blurRad="292100" dist="139700" dir="2700000" algn="tl" rotWithShape="0">
              <a:srgbClr val="0091EB">
                <a:alpha val="41000"/>
              </a:srgbClr>
            </a:outerShdw>
          </a:effectLst>
        </p:spPr>
      </p:pic>
      <p:sp>
        <p:nvSpPr>
          <p:cNvPr id="5" name="CuadroTexto 4">
            <a:extLst>
              <a:ext uri="{FF2B5EF4-FFF2-40B4-BE49-F238E27FC236}">
                <a16:creationId xmlns:a16="http://schemas.microsoft.com/office/drawing/2014/main" id="{1BFA2AAD-0AB7-472D-BF19-40B9ED7BEF87}"/>
              </a:ext>
            </a:extLst>
          </p:cNvPr>
          <p:cNvSpPr txBox="1"/>
          <p:nvPr/>
        </p:nvSpPr>
        <p:spPr>
          <a:xfrm>
            <a:off x="9077378" y="3789040"/>
            <a:ext cx="2933953" cy="707886"/>
          </a:xfrm>
          <a:prstGeom prst="rect">
            <a:avLst/>
          </a:prstGeom>
          <a:noFill/>
        </p:spPr>
        <p:txBody>
          <a:bodyPr wrap="square" rtlCol="0">
            <a:spAutoFit/>
          </a:bodyPr>
          <a:lstStyle/>
          <a:p>
            <a:pPr algn="r"/>
            <a:r>
              <a:rPr lang="es-MX" sz="2000" dirty="0">
                <a:solidFill>
                  <a:srgbClr val="1E3978"/>
                </a:solidFill>
                <a:latin typeface="COCOGOOSE" panose="02000000000000000000" pitchFamily="2" charset="0"/>
              </a:rPr>
              <a:t>LOREM IPSUM DOLOR SIT AMET</a:t>
            </a:r>
            <a:endParaRPr lang="es-HN" sz="2000" dirty="0">
              <a:solidFill>
                <a:srgbClr val="1E3978"/>
              </a:solidFill>
              <a:latin typeface="COCOGOOSE" panose="02000000000000000000" pitchFamily="2" charset="0"/>
            </a:endParaRPr>
          </a:p>
        </p:txBody>
      </p:sp>
      <p:sp>
        <p:nvSpPr>
          <p:cNvPr id="6" name="CuadroTexto 5">
            <a:extLst>
              <a:ext uri="{FF2B5EF4-FFF2-40B4-BE49-F238E27FC236}">
                <a16:creationId xmlns:a16="http://schemas.microsoft.com/office/drawing/2014/main" id="{0E08CAC1-DDE7-4947-8C34-5FAB20937F73}"/>
              </a:ext>
            </a:extLst>
          </p:cNvPr>
          <p:cNvSpPr txBox="1"/>
          <p:nvPr/>
        </p:nvSpPr>
        <p:spPr>
          <a:xfrm>
            <a:off x="9368442" y="4725144"/>
            <a:ext cx="2636862" cy="1477328"/>
          </a:xfrm>
          <a:prstGeom prst="rect">
            <a:avLst/>
          </a:prstGeom>
          <a:noFill/>
        </p:spPr>
        <p:txBody>
          <a:bodyPr wrap="square" rtlCol="0">
            <a:spAutoFit/>
          </a:bodyPr>
          <a:lstStyle/>
          <a:p>
            <a:pPr algn="r"/>
            <a:r>
              <a:rPr lang="es-HN" dirty="0">
                <a:solidFill>
                  <a:schemeClr val="bg1"/>
                </a:solidFill>
                <a:latin typeface="Cooper Hewitt Book" pitchFamily="2" charset="0"/>
                <a:ea typeface="Cooper Hewitt Book" pitchFamily="2" charset="0"/>
              </a:rPr>
              <a:t>Lorem ipsum dolor sit amet consectetur adipiscing elit, ornare eros scelerisque tincidunt</a:t>
            </a:r>
          </a:p>
        </p:txBody>
      </p:sp>
      <p:sp>
        <p:nvSpPr>
          <p:cNvPr id="7" name="Rectángulo 6">
            <a:extLst>
              <a:ext uri="{FF2B5EF4-FFF2-40B4-BE49-F238E27FC236}">
                <a16:creationId xmlns:a16="http://schemas.microsoft.com/office/drawing/2014/main" id="{47E39469-8BA5-4CAE-9FBB-48DBE3107332}"/>
              </a:ext>
            </a:extLst>
          </p:cNvPr>
          <p:cNvSpPr/>
          <p:nvPr/>
        </p:nvSpPr>
        <p:spPr>
          <a:xfrm>
            <a:off x="623392" y="5877272"/>
            <a:ext cx="1008112" cy="980728"/>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
        <p:nvSpPr>
          <p:cNvPr id="8" name="Rectángulo: esquinas redondeadas 7">
            <a:extLst>
              <a:ext uri="{FF2B5EF4-FFF2-40B4-BE49-F238E27FC236}">
                <a16:creationId xmlns:a16="http://schemas.microsoft.com/office/drawing/2014/main" id="{7EA80F0D-836C-4BE1-AD4D-043AFD50BA2B}"/>
              </a:ext>
            </a:extLst>
          </p:cNvPr>
          <p:cNvSpPr/>
          <p:nvPr/>
        </p:nvSpPr>
        <p:spPr>
          <a:xfrm>
            <a:off x="1775520" y="6453336"/>
            <a:ext cx="9289032" cy="45719"/>
          </a:xfrm>
          <a:prstGeom prst="round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
        <p:nvSpPr>
          <p:cNvPr id="9" name="CuadroTexto 8">
            <a:extLst>
              <a:ext uri="{FF2B5EF4-FFF2-40B4-BE49-F238E27FC236}">
                <a16:creationId xmlns:a16="http://schemas.microsoft.com/office/drawing/2014/main" id="{D6795862-4CDB-43F4-8A0D-41F94C02B8F0}"/>
              </a:ext>
            </a:extLst>
          </p:cNvPr>
          <p:cNvSpPr txBox="1"/>
          <p:nvPr/>
        </p:nvSpPr>
        <p:spPr>
          <a:xfrm>
            <a:off x="803412" y="6160948"/>
            <a:ext cx="720080" cy="584775"/>
          </a:xfrm>
          <a:prstGeom prst="rect">
            <a:avLst/>
          </a:prstGeom>
          <a:noFill/>
        </p:spPr>
        <p:txBody>
          <a:bodyPr wrap="square" rtlCol="0">
            <a:spAutoFit/>
          </a:bodyPr>
          <a:lstStyle/>
          <a:p>
            <a:r>
              <a:rPr lang="es-MX" sz="3200" dirty="0">
                <a:solidFill>
                  <a:schemeClr val="bg1"/>
                </a:solidFill>
                <a:latin typeface="Cooper Hewitt Heavy" pitchFamily="2" charset="0"/>
                <a:ea typeface="Cooper Hewitt Heavy" pitchFamily="2" charset="0"/>
              </a:rPr>
              <a:t>02</a:t>
            </a:r>
            <a:endParaRPr lang="es-HN" sz="3200" dirty="0">
              <a:solidFill>
                <a:schemeClr val="bg1"/>
              </a:solidFill>
              <a:latin typeface="Cooper Hewitt Heavy" pitchFamily="2" charset="0"/>
              <a:ea typeface="Cooper Hewitt Heavy" pitchFamily="2" charset="0"/>
            </a:endParaRPr>
          </a:p>
        </p:txBody>
      </p:sp>
      <p:sp>
        <p:nvSpPr>
          <p:cNvPr id="10" name="CuadroTexto 9">
            <a:extLst>
              <a:ext uri="{FF2B5EF4-FFF2-40B4-BE49-F238E27FC236}">
                <a16:creationId xmlns:a16="http://schemas.microsoft.com/office/drawing/2014/main" id="{618D47A1-0F38-418C-9EBB-7DF31E42800E}"/>
              </a:ext>
            </a:extLst>
          </p:cNvPr>
          <p:cNvSpPr txBox="1"/>
          <p:nvPr/>
        </p:nvSpPr>
        <p:spPr>
          <a:xfrm>
            <a:off x="808398" y="836712"/>
            <a:ext cx="4135474" cy="830997"/>
          </a:xfrm>
          <a:prstGeom prst="rect">
            <a:avLst/>
          </a:prstGeom>
          <a:noFill/>
        </p:spPr>
        <p:txBody>
          <a:bodyPr wrap="square" rtlCol="0">
            <a:spAutoFit/>
          </a:bodyPr>
          <a:lstStyle/>
          <a:p>
            <a:r>
              <a:rPr lang="es-MX" sz="2400" dirty="0">
                <a:solidFill>
                  <a:srgbClr val="1E3978"/>
                </a:solidFill>
                <a:latin typeface="COCOGOOSE" panose="02000000000000000000" pitchFamily="2" charset="0"/>
              </a:rPr>
              <a:t>LOREM IPSUM DOLOR SIT AMET</a:t>
            </a:r>
            <a:endParaRPr lang="es-HN" sz="2400" dirty="0">
              <a:solidFill>
                <a:srgbClr val="1E3978"/>
              </a:solidFill>
              <a:latin typeface="COCOGOOSE" panose="02000000000000000000" pitchFamily="2" charset="0"/>
            </a:endParaRPr>
          </a:p>
        </p:txBody>
      </p:sp>
      <p:sp>
        <p:nvSpPr>
          <p:cNvPr id="11" name="CuadroTexto 10">
            <a:extLst>
              <a:ext uri="{FF2B5EF4-FFF2-40B4-BE49-F238E27FC236}">
                <a16:creationId xmlns:a16="http://schemas.microsoft.com/office/drawing/2014/main" id="{59A99798-67E4-43DF-9A80-81A4BCA78F71}"/>
              </a:ext>
            </a:extLst>
          </p:cNvPr>
          <p:cNvSpPr txBox="1"/>
          <p:nvPr/>
        </p:nvSpPr>
        <p:spPr>
          <a:xfrm>
            <a:off x="1162708" y="2238984"/>
            <a:ext cx="4825783" cy="2554545"/>
          </a:xfrm>
          <a:prstGeom prst="rect">
            <a:avLst/>
          </a:prstGeom>
          <a:noFill/>
        </p:spPr>
        <p:txBody>
          <a:bodyPr wrap="square" rtlCol="0">
            <a:spAutoFit/>
          </a:bodyPr>
          <a:lstStyle/>
          <a:p>
            <a:pPr marL="285750" indent="-285750">
              <a:buFont typeface="Arial" panose="020B0604020202020204" pitchFamily="34" charset="0"/>
              <a:buChar char="•"/>
            </a:pPr>
            <a:r>
              <a:rPr lang="es-HN" sz="2000" dirty="0">
                <a:solidFill>
                  <a:schemeClr val="bg2">
                    <a:lumMod val="25000"/>
                  </a:schemeClr>
                </a:solidFill>
                <a:latin typeface="Cooper Hewitt Book" pitchFamily="2" charset="0"/>
                <a:ea typeface="Cooper Hewitt Book" pitchFamily="2" charset="0"/>
              </a:rPr>
              <a:t>Lorem ipsum dolor sit amet consectetur adipiscing elit, ornare eros scelerisque tincidunt</a:t>
            </a:r>
          </a:p>
          <a:p>
            <a:pPr marL="285750" indent="-285750">
              <a:buFont typeface="Arial" panose="020B0604020202020204" pitchFamily="34" charset="0"/>
              <a:buChar char="•"/>
            </a:pPr>
            <a:endParaRPr lang="es-HN" sz="2000" dirty="0">
              <a:solidFill>
                <a:schemeClr val="bg2">
                  <a:lumMod val="25000"/>
                </a:schemeClr>
              </a:solidFill>
              <a:latin typeface="Cooper Hewitt Book" pitchFamily="2" charset="0"/>
              <a:ea typeface="Cooper Hewitt Book" pitchFamily="2" charset="0"/>
            </a:endParaRPr>
          </a:p>
          <a:p>
            <a:pPr marL="285750" indent="-285750">
              <a:buFont typeface="Arial" panose="020B0604020202020204" pitchFamily="34" charset="0"/>
              <a:buChar char="•"/>
            </a:pPr>
            <a:r>
              <a:rPr lang="es-HN" sz="2000" dirty="0">
                <a:solidFill>
                  <a:schemeClr val="bg2">
                    <a:lumMod val="25000"/>
                  </a:schemeClr>
                </a:solidFill>
                <a:latin typeface="Cooper Hewitt Book" pitchFamily="2" charset="0"/>
                <a:ea typeface="Cooper Hewitt Book" pitchFamily="2" charset="0"/>
              </a:rPr>
              <a:t>Lorem ipsum dolor sit amet consectetur adipiscing elit, ornare eros scelerisque tincidunt</a:t>
            </a:r>
          </a:p>
          <a:p>
            <a:pPr marL="285750" indent="-285750">
              <a:buFont typeface="Arial" panose="020B0604020202020204" pitchFamily="34" charset="0"/>
              <a:buChar char="•"/>
            </a:pPr>
            <a:endParaRPr lang="es-HN" sz="2000" dirty="0">
              <a:solidFill>
                <a:schemeClr val="bg2">
                  <a:lumMod val="25000"/>
                </a:schemeClr>
              </a:solidFill>
              <a:latin typeface="Cooper Hewitt Book" pitchFamily="2" charset="0"/>
              <a:ea typeface="Cooper Hewitt Book" pitchFamily="2" charset="0"/>
            </a:endParaRPr>
          </a:p>
        </p:txBody>
      </p:sp>
    </p:spTree>
    <p:extLst>
      <p:ext uri="{BB962C8B-B14F-4D97-AF65-F5344CB8AC3E}">
        <p14:creationId xmlns:p14="http://schemas.microsoft.com/office/powerpoint/2010/main" val="3529168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C7A34738-2297-4F59-B79A-AA35678E8AFC}"/>
              </a:ext>
            </a:extLst>
          </p:cNvPr>
          <p:cNvSpPr/>
          <p:nvPr/>
        </p:nvSpPr>
        <p:spPr>
          <a:xfrm>
            <a:off x="623392" y="5877272"/>
            <a:ext cx="1008112" cy="980728"/>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
        <p:nvSpPr>
          <p:cNvPr id="3" name="Rectángulo: esquinas redondeadas 2">
            <a:extLst>
              <a:ext uri="{FF2B5EF4-FFF2-40B4-BE49-F238E27FC236}">
                <a16:creationId xmlns:a16="http://schemas.microsoft.com/office/drawing/2014/main" id="{B3DEAD7E-722F-4A68-A0F4-DA91AC8B56FB}"/>
              </a:ext>
            </a:extLst>
          </p:cNvPr>
          <p:cNvSpPr/>
          <p:nvPr/>
        </p:nvSpPr>
        <p:spPr>
          <a:xfrm>
            <a:off x="1775520" y="6453336"/>
            <a:ext cx="9289032" cy="45719"/>
          </a:xfrm>
          <a:prstGeom prst="round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sp>
        <p:nvSpPr>
          <p:cNvPr id="4" name="CuadroTexto 3">
            <a:extLst>
              <a:ext uri="{FF2B5EF4-FFF2-40B4-BE49-F238E27FC236}">
                <a16:creationId xmlns:a16="http://schemas.microsoft.com/office/drawing/2014/main" id="{914975C3-FE1F-43A0-B968-D4E518F213E3}"/>
              </a:ext>
            </a:extLst>
          </p:cNvPr>
          <p:cNvSpPr txBox="1"/>
          <p:nvPr/>
        </p:nvSpPr>
        <p:spPr>
          <a:xfrm>
            <a:off x="803412" y="6160948"/>
            <a:ext cx="720080" cy="584775"/>
          </a:xfrm>
          <a:prstGeom prst="rect">
            <a:avLst/>
          </a:prstGeom>
          <a:noFill/>
        </p:spPr>
        <p:txBody>
          <a:bodyPr wrap="square" rtlCol="0">
            <a:spAutoFit/>
          </a:bodyPr>
          <a:lstStyle/>
          <a:p>
            <a:r>
              <a:rPr lang="es-MX" sz="3200" dirty="0">
                <a:solidFill>
                  <a:schemeClr val="bg1"/>
                </a:solidFill>
                <a:latin typeface="Cooper Hewitt Heavy" pitchFamily="2" charset="0"/>
                <a:ea typeface="Cooper Hewitt Heavy" pitchFamily="2" charset="0"/>
              </a:rPr>
              <a:t>03</a:t>
            </a:r>
            <a:endParaRPr lang="es-HN" sz="3200" dirty="0">
              <a:solidFill>
                <a:schemeClr val="bg1"/>
              </a:solidFill>
              <a:latin typeface="Cooper Hewitt Heavy" pitchFamily="2" charset="0"/>
              <a:ea typeface="Cooper Hewitt Heavy" pitchFamily="2" charset="0"/>
            </a:endParaRPr>
          </a:p>
        </p:txBody>
      </p:sp>
      <p:sp>
        <p:nvSpPr>
          <p:cNvPr id="5" name="Rectángulo 4">
            <a:extLst>
              <a:ext uri="{FF2B5EF4-FFF2-40B4-BE49-F238E27FC236}">
                <a16:creationId xmlns:a16="http://schemas.microsoft.com/office/drawing/2014/main" id="{7CE6F334-9D8F-406C-A447-C80B71A7AB5C}"/>
              </a:ext>
            </a:extLst>
          </p:cNvPr>
          <p:cNvSpPr/>
          <p:nvPr/>
        </p:nvSpPr>
        <p:spPr>
          <a:xfrm>
            <a:off x="9246637" y="-27384"/>
            <a:ext cx="2945363" cy="6885384"/>
          </a:xfrm>
          <a:prstGeom prst="rect">
            <a:avLst/>
          </a:prstGeom>
          <a:solidFill>
            <a:srgbClr val="0091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7" name="Imagen 6">
            <a:extLst>
              <a:ext uri="{FF2B5EF4-FFF2-40B4-BE49-F238E27FC236}">
                <a16:creationId xmlns:a16="http://schemas.microsoft.com/office/drawing/2014/main" id="{EF182F31-4D91-4442-BA04-2E86B22DF0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4605" y="2355548"/>
            <a:ext cx="2844316" cy="1884359"/>
          </a:xfrm>
          <a:prstGeom prst="rect">
            <a:avLst/>
          </a:prstGeom>
          <a:effectLst>
            <a:outerShdw blurRad="63500" sx="102000" sy="102000" algn="ctr" rotWithShape="0">
              <a:prstClr val="black">
                <a:alpha val="34000"/>
              </a:prstClr>
            </a:outerShdw>
          </a:effectLst>
        </p:spPr>
      </p:pic>
      <p:pic>
        <p:nvPicPr>
          <p:cNvPr id="9" name="Imagen 8">
            <a:extLst>
              <a:ext uri="{FF2B5EF4-FFF2-40B4-BE49-F238E27FC236}">
                <a16:creationId xmlns:a16="http://schemas.microsoft.com/office/drawing/2014/main" id="{BDA977BD-F915-4C9B-B380-BA038E60BC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83832" y="2348880"/>
            <a:ext cx="2844317" cy="1897693"/>
          </a:xfrm>
          <a:prstGeom prst="rect">
            <a:avLst/>
          </a:prstGeom>
          <a:effectLst>
            <a:outerShdw blurRad="63500" sx="102000" sy="102000" algn="ctr" rotWithShape="0">
              <a:prstClr val="black">
                <a:alpha val="32000"/>
              </a:prstClr>
            </a:outerShdw>
          </a:effectLst>
        </p:spPr>
      </p:pic>
      <p:pic>
        <p:nvPicPr>
          <p:cNvPr id="11" name="Imagen 10">
            <a:extLst>
              <a:ext uri="{FF2B5EF4-FFF2-40B4-BE49-F238E27FC236}">
                <a16:creationId xmlns:a16="http://schemas.microsoft.com/office/drawing/2014/main" id="{1ADD3077-C5C6-4255-B233-3FAE557B46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3060" y="2342214"/>
            <a:ext cx="2844318" cy="1897693"/>
          </a:xfrm>
          <a:prstGeom prst="rect">
            <a:avLst/>
          </a:prstGeom>
          <a:effectLst>
            <a:outerShdw blurRad="63500" sx="102000" sy="102000" algn="ctr" rotWithShape="0">
              <a:prstClr val="black">
                <a:alpha val="22000"/>
              </a:prstClr>
            </a:outerShdw>
          </a:effectLst>
        </p:spPr>
      </p:pic>
      <p:sp>
        <p:nvSpPr>
          <p:cNvPr id="12" name="CuadroTexto 11">
            <a:extLst>
              <a:ext uri="{FF2B5EF4-FFF2-40B4-BE49-F238E27FC236}">
                <a16:creationId xmlns:a16="http://schemas.microsoft.com/office/drawing/2014/main" id="{0AAE5C8D-A800-4181-85E5-B7C389318536}"/>
              </a:ext>
            </a:extLst>
          </p:cNvPr>
          <p:cNvSpPr txBox="1"/>
          <p:nvPr/>
        </p:nvSpPr>
        <p:spPr>
          <a:xfrm>
            <a:off x="1238553" y="4469458"/>
            <a:ext cx="2844316" cy="584775"/>
          </a:xfrm>
          <a:prstGeom prst="rect">
            <a:avLst/>
          </a:prstGeom>
          <a:noFill/>
        </p:spPr>
        <p:txBody>
          <a:bodyPr wrap="square" rtlCol="0">
            <a:spAutoFit/>
          </a:bodyPr>
          <a:lstStyle/>
          <a:p>
            <a:pPr algn="ctr"/>
            <a:r>
              <a:rPr lang="es-MX" sz="1600" dirty="0">
                <a:solidFill>
                  <a:srgbClr val="1E3978"/>
                </a:solidFill>
                <a:latin typeface="COCOGOOSE" panose="02000000000000000000" pitchFamily="2" charset="0"/>
              </a:rPr>
              <a:t>LOREM IPSUM DOLOR SIT AMET</a:t>
            </a:r>
            <a:endParaRPr lang="es-HN" sz="1600" dirty="0">
              <a:solidFill>
                <a:srgbClr val="1E3978"/>
              </a:solidFill>
              <a:latin typeface="COCOGOOSE" panose="02000000000000000000" pitchFamily="2" charset="0"/>
            </a:endParaRPr>
          </a:p>
        </p:txBody>
      </p:sp>
      <p:sp>
        <p:nvSpPr>
          <p:cNvPr id="13" name="CuadroTexto 12">
            <a:extLst>
              <a:ext uri="{FF2B5EF4-FFF2-40B4-BE49-F238E27FC236}">
                <a16:creationId xmlns:a16="http://schemas.microsoft.com/office/drawing/2014/main" id="{A9A7943F-3636-41C2-9C15-CA76DFD21231}"/>
              </a:ext>
            </a:extLst>
          </p:cNvPr>
          <p:cNvSpPr txBox="1"/>
          <p:nvPr/>
        </p:nvSpPr>
        <p:spPr>
          <a:xfrm>
            <a:off x="4562154" y="4469457"/>
            <a:ext cx="2844316" cy="584775"/>
          </a:xfrm>
          <a:prstGeom prst="rect">
            <a:avLst/>
          </a:prstGeom>
          <a:noFill/>
        </p:spPr>
        <p:txBody>
          <a:bodyPr wrap="square" rtlCol="0">
            <a:spAutoFit/>
          </a:bodyPr>
          <a:lstStyle/>
          <a:p>
            <a:pPr algn="ctr"/>
            <a:r>
              <a:rPr lang="es-MX" sz="1600" dirty="0">
                <a:solidFill>
                  <a:srgbClr val="1E3978"/>
                </a:solidFill>
                <a:latin typeface="COCOGOOSE" panose="02000000000000000000" pitchFamily="2" charset="0"/>
              </a:rPr>
              <a:t>LOREM IPSUM DOLOR SIT AMET</a:t>
            </a:r>
            <a:endParaRPr lang="es-HN" sz="1600" dirty="0">
              <a:solidFill>
                <a:srgbClr val="1E3978"/>
              </a:solidFill>
              <a:latin typeface="COCOGOOSE" panose="02000000000000000000" pitchFamily="2" charset="0"/>
            </a:endParaRPr>
          </a:p>
        </p:txBody>
      </p:sp>
      <p:sp>
        <p:nvSpPr>
          <p:cNvPr id="14" name="CuadroTexto 13">
            <a:extLst>
              <a:ext uri="{FF2B5EF4-FFF2-40B4-BE49-F238E27FC236}">
                <a16:creationId xmlns:a16="http://schemas.microsoft.com/office/drawing/2014/main" id="{E5AAC86E-D317-42FB-AD6F-6842A4F57A77}"/>
              </a:ext>
            </a:extLst>
          </p:cNvPr>
          <p:cNvSpPr txBox="1"/>
          <p:nvPr/>
        </p:nvSpPr>
        <p:spPr>
          <a:xfrm>
            <a:off x="7824479" y="4469457"/>
            <a:ext cx="2844316" cy="584775"/>
          </a:xfrm>
          <a:prstGeom prst="rect">
            <a:avLst/>
          </a:prstGeom>
          <a:noFill/>
        </p:spPr>
        <p:txBody>
          <a:bodyPr wrap="square" rtlCol="0">
            <a:spAutoFit/>
          </a:bodyPr>
          <a:lstStyle/>
          <a:p>
            <a:pPr algn="ctr"/>
            <a:r>
              <a:rPr lang="es-MX" sz="1600" dirty="0">
                <a:solidFill>
                  <a:srgbClr val="1E3978"/>
                </a:solidFill>
                <a:latin typeface="COCOGOOSE" panose="02000000000000000000" pitchFamily="2" charset="0"/>
              </a:rPr>
              <a:t>LOREM IPSUM DOLOR SIT AMET</a:t>
            </a:r>
            <a:endParaRPr lang="es-HN" sz="1600" dirty="0">
              <a:solidFill>
                <a:srgbClr val="1E3978"/>
              </a:solidFill>
              <a:latin typeface="COCOGOOSE" panose="02000000000000000000" pitchFamily="2" charset="0"/>
            </a:endParaRPr>
          </a:p>
        </p:txBody>
      </p:sp>
      <p:sp>
        <p:nvSpPr>
          <p:cNvPr id="15" name="CuadroTexto 14">
            <a:extLst>
              <a:ext uri="{FF2B5EF4-FFF2-40B4-BE49-F238E27FC236}">
                <a16:creationId xmlns:a16="http://schemas.microsoft.com/office/drawing/2014/main" id="{D4181FD8-0B86-45F0-B8EA-AF51F33BA7C2}"/>
              </a:ext>
            </a:extLst>
          </p:cNvPr>
          <p:cNvSpPr txBox="1"/>
          <p:nvPr/>
        </p:nvSpPr>
        <p:spPr>
          <a:xfrm>
            <a:off x="1055440" y="675099"/>
            <a:ext cx="4104456" cy="369332"/>
          </a:xfrm>
          <a:prstGeom prst="rect">
            <a:avLst/>
          </a:prstGeom>
          <a:noFill/>
        </p:spPr>
        <p:txBody>
          <a:bodyPr wrap="square" rtlCol="0">
            <a:spAutoFit/>
          </a:bodyPr>
          <a:lstStyle/>
          <a:p>
            <a:pPr algn="ctr"/>
            <a:r>
              <a:rPr lang="es-MX" dirty="0">
                <a:solidFill>
                  <a:srgbClr val="1E3978"/>
                </a:solidFill>
                <a:latin typeface="COCOGOOSE" panose="02000000000000000000" pitchFamily="2" charset="0"/>
              </a:rPr>
              <a:t>LOREM IPSUM DOLOR SIT AMET</a:t>
            </a:r>
            <a:endParaRPr lang="es-HN" dirty="0">
              <a:solidFill>
                <a:srgbClr val="1E3978"/>
              </a:solidFill>
              <a:latin typeface="COCOGOOSE" panose="02000000000000000000" pitchFamily="2" charset="0"/>
            </a:endParaRPr>
          </a:p>
        </p:txBody>
      </p:sp>
      <p:sp>
        <p:nvSpPr>
          <p:cNvPr id="16" name="CuadroTexto 15">
            <a:extLst>
              <a:ext uri="{FF2B5EF4-FFF2-40B4-BE49-F238E27FC236}">
                <a16:creationId xmlns:a16="http://schemas.microsoft.com/office/drawing/2014/main" id="{6531CA27-3929-4286-AEED-227EC85F62F2}"/>
              </a:ext>
            </a:extLst>
          </p:cNvPr>
          <p:cNvSpPr txBox="1"/>
          <p:nvPr/>
        </p:nvSpPr>
        <p:spPr>
          <a:xfrm>
            <a:off x="1077372" y="1039859"/>
            <a:ext cx="7821438" cy="646331"/>
          </a:xfrm>
          <a:prstGeom prst="rect">
            <a:avLst/>
          </a:prstGeom>
          <a:noFill/>
        </p:spPr>
        <p:txBody>
          <a:bodyPr wrap="square" rtlCol="0">
            <a:spAutoFit/>
          </a:bodyPr>
          <a:lstStyle/>
          <a:p>
            <a:r>
              <a:rPr lang="es-HN" dirty="0">
                <a:solidFill>
                  <a:schemeClr val="bg2">
                    <a:lumMod val="25000"/>
                  </a:schemeClr>
                </a:solidFill>
                <a:latin typeface="Cooper Hewitt Book" pitchFamily="2" charset="0"/>
                <a:ea typeface="Cooper Hewitt Book" pitchFamily="2" charset="0"/>
              </a:rPr>
              <a:t>Lorem ipsum dolor sit amet consectetur adipiscing elit, ornare eros scelerisque tincidunt sollicitudin auctor venenatis hendrerit.</a:t>
            </a:r>
          </a:p>
        </p:txBody>
      </p:sp>
    </p:spTree>
    <p:extLst>
      <p:ext uri="{BB962C8B-B14F-4D97-AF65-F5344CB8AC3E}">
        <p14:creationId xmlns:p14="http://schemas.microsoft.com/office/powerpoint/2010/main" val="186868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CB2FA5D7-93D3-4119-BFF2-59BAF0C990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384" y="402807"/>
            <a:ext cx="11161240" cy="6052385"/>
          </a:xfrm>
          <a:prstGeom prst="rect">
            <a:avLst/>
          </a:prstGeom>
        </p:spPr>
      </p:pic>
      <p:sp>
        <p:nvSpPr>
          <p:cNvPr id="6" name="Rectángulo 5">
            <a:extLst>
              <a:ext uri="{FF2B5EF4-FFF2-40B4-BE49-F238E27FC236}">
                <a16:creationId xmlns:a16="http://schemas.microsoft.com/office/drawing/2014/main" id="{6E66DB47-43B4-4DCA-9E4D-3E944ACF29E8}"/>
              </a:ext>
            </a:extLst>
          </p:cNvPr>
          <p:cNvSpPr/>
          <p:nvPr/>
        </p:nvSpPr>
        <p:spPr>
          <a:xfrm>
            <a:off x="551384" y="404717"/>
            <a:ext cx="11161240" cy="6050475"/>
          </a:xfrm>
          <a:prstGeom prst="rect">
            <a:avLst/>
          </a:prstGeom>
          <a:solidFill>
            <a:srgbClr val="0091EB">
              <a:alpha val="74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solidFill>
                <a:schemeClr val="bg1"/>
              </a:solidFill>
            </a:endParaRPr>
          </a:p>
        </p:txBody>
      </p:sp>
      <p:sp>
        <p:nvSpPr>
          <p:cNvPr id="7" name="Rectángulo 6">
            <a:extLst>
              <a:ext uri="{FF2B5EF4-FFF2-40B4-BE49-F238E27FC236}">
                <a16:creationId xmlns:a16="http://schemas.microsoft.com/office/drawing/2014/main" id="{5B5CB4C0-614F-4122-9B6A-4F5955C772D8}"/>
              </a:ext>
            </a:extLst>
          </p:cNvPr>
          <p:cNvSpPr/>
          <p:nvPr/>
        </p:nvSpPr>
        <p:spPr>
          <a:xfrm>
            <a:off x="5087888" y="0"/>
            <a:ext cx="2088232" cy="2636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HN" dirty="0"/>
          </a:p>
        </p:txBody>
      </p:sp>
      <p:pic>
        <p:nvPicPr>
          <p:cNvPr id="9" name="Imagen 8">
            <a:extLst>
              <a:ext uri="{FF2B5EF4-FFF2-40B4-BE49-F238E27FC236}">
                <a16:creationId xmlns:a16="http://schemas.microsoft.com/office/drawing/2014/main" id="{AB678D22-88F3-4914-8D74-04284354BE3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00963" y="476672"/>
            <a:ext cx="1462082" cy="1974414"/>
          </a:xfrm>
          <a:prstGeom prst="rect">
            <a:avLst/>
          </a:prstGeom>
        </p:spPr>
      </p:pic>
      <p:sp>
        <p:nvSpPr>
          <p:cNvPr id="10" name="CuadroTexto 9">
            <a:extLst>
              <a:ext uri="{FF2B5EF4-FFF2-40B4-BE49-F238E27FC236}">
                <a16:creationId xmlns:a16="http://schemas.microsoft.com/office/drawing/2014/main" id="{E2107BA7-34DC-4BB8-BAEB-AF48ED5A0DA8}"/>
              </a:ext>
            </a:extLst>
          </p:cNvPr>
          <p:cNvSpPr txBox="1"/>
          <p:nvPr/>
        </p:nvSpPr>
        <p:spPr>
          <a:xfrm>
            <a:off x="3287688" y="3356992"/>
            <a:ext cx="5848157" cy="584775"/>
          </a:xfrm>
          <a:prstGeom prst="rect">
            <a:avLst/>
          </a:prstGeom>
          <a:noFill/>
        </p:spPr>
        <p:txBody>
          <a:bodyPr wrap="square" rtlCol="0">
            <a:spAutoFit/>
          </a:bodyPr>
          <a:lstStyle/>
          <a:p>
            <a:r>
              <a:rPr lang="es-MX" sz="3200" dirty="0">
                <a:solidFill>
                  <a:schemeClr val="bg1"/>
                </a:solidFill>
                <a:latin typeface="COCOGOOSE" panose="02000000000000000000" pitchFamily="2" charset="0"/>
              </a:rPr>
              <a:t>LOREM IPSUM DOLOR SIT</a:t>
            </a:r>
            <a:endParaRPr lang="es-HN" sz="3200" dirty="0">
              <a:solidFill>
                <a:schemeClr val="bg1"/>
              </a:solidFill>
              <a:latin typeface="COCOGOOSE" panose="02000000000000000000" pitchFamily="2" charset="0"/>
            </a:endParaRPr>
          </a:p>
        </p:txBody>
      </p:sp>
      <p:sp>
        <p:nvSpPr>
          <p:cNvPr id="11" name="CuadroTexto 10">
            <a:extLst>
              <a:ext uri="{FF2B5EF4-FFF2-40B4-BE49-F238E27FC236}">
                <a16:creationId xmlns:a16="http://schemas.microsoft.com/office/drawing/2014/main" id="{D6B092D7-2F55-4F32-8444-D779780EF6F3}"/>
              </a:ext>
            </a:extLst>
          </p:cNvPr>
          <p:cNvSpPr txBox="1"/>
          <p:nvPr/>
        </p:nvSpPr>
        <p:spPr>
          <a:xfrm>
            <a:off x="2221284" y="2987660"/>
            <a:ext cx="7821438" cy="369332"/>
          </a:xfrm>
          <a:prstGeom prst="rect">
            <a:avLst/>
          </a:prstGeom>
          <a:noFill/>
        </p:spPr>
        <p:txBody>
          <a:bodyPr wrap="square" rtlCol="0">
            <a:spAutoFit/>
          </a:bodyPr>
          <a:lstStyle/>
          <a:p>
            <a:pPr algn="ctr"/>
            <a:r>
              <a:rPr lang="es-MX" dirty="0">
                <a:solidFill>
                  <a:schemeClr val="bg1"/>
                </a:solidFill>
                <a:latin typeface="Cooper Hewitt Book" pitchFamily="2" charset="0"/>
                <a:ea typeface="Cooper Hewitt Book" pitchFamily="2" charset="0"/>
              </a:rPr>
              <a:t>Ú</a:t>
            </a:r>
            <a:r>
              <a:rPr lang="es-HN" dirty="0" err="1">
                <a:solidFill>
                  <a:schemeClr val="bg1"/>
                </a:solidFill>
                <a:latin typeface="Cooper Hewitt Book" pitchFamily="2" charset="0"/>
                <a:ea typeface="Cooper Hewitt Book" pitchFamily="2" charset="0"/>
              </a:rPr>
              <a:t>ltima</a:t>
            </a:r>
            <a:r>
              <a:rPr lang="es-HN" dirty="0">
                <a:solidFill>
                  <a:schemeClr val="bg1"/>
                </a:solidFill>
                <a:latin typeface="Cooper Hewitt Book" pitchFamily="2" charset="0"/>
                <a:ea typeface="Cooper Hewitt Book" pitchFamily="2" charset="0"/>
              </a:rPr>
              <a:t> Diapositiva</a:t>
            </a:r>
          </a:p>
        </p:txBody>
      </p:sp>
    </p:spTree>
    <p:extLst>
      <p:ext uri="{BB962C8B-B14F-4D97-AF65-F5344CB8AC3E}">
        <p14:creationId xmlns:p14="http://schemas.microsoft.com/office/powerpoint/2010/main" val="30813579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176</Words>
  <Application>Microsoft Office PowerPoint</Application>
  <PresentationFormat>Panorámica</PresentationFormat>
  <Paragraphs>21</Paragraphs>
  <Slides>5</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Calibri</vt:lpstr>
      <vt:lpstr>Calibri Light</vt:lpstr>
      <vt:lpstr>COCOGOOSE</vt:lpstr>
      <vt:lpstr>Cooper Hewitt Book</vt:lpstr>
      <vt:lpstr>Cooper Hewitt Heavy</vt:lpstr>
      <vt:lpstr>Tema de Office</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Dennis Erazo</dc:creator>
  <cp:lastModifiedBy>Dennis Erazo</cp:lastModifiedBy>
  <cp:revision>6</cp:revision>
  <dcterms:created xsi:type="dcterms:W3CDTF">2021-12-09T22:34:27Z</dcterms:created>
  <dcterms:modified xsi:type="dcterms:W3CDTF">2021-12-13T14:35:20Z</dcterms:modified>
</cp:coreProperties>
</file>