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Montserrat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9-46ED-AC0D-B4DC80ACD57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9-46ED-AC0D-B4DC80ACD57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89-46ED-AC0D-B4DC80ACD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5180928"/>
        <c:axId val="755181584"/>
      </c:barChart>
      <c:catAx>
        <c:axId val="75518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181584"/>
        <c:crosses val="autoZero"/>
        <c:auto val="1"/>
        <c:lblAlgn val="ctr"/>
        <c:lblOffset val="100"/>
        <c:noMultiLvlLbl val="0"/>
      </c:catAx>
      <c:valAx>
        <c:axId val="75518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18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6300" y="1122363"/>
            <a:ext cx="67818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86300" y="3602038"/>
            <a:ext cx="6781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1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75608" y="1825625"/>
            <a:ext cx="9078191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ángulo 6"/>
          <p:cNvSpPr/>
          <p:nvPr userDrawn="1"/>
        </p:nvSpPr>
        <p:spPr>
          <a:xfrm>
            <a:off x="2" y="0"/>
            <a:ext cx="1844042" cy="6857999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 userDrawn="1"/>
        </p:nvSpPr>
        <p:spPr>
          <a:xfrm>
            <a:off x="1" y="0"/>
            <a:ext cx="1278082" cy="862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-1" y="1511073"/>
            <a:ext cx="1844045" cy="4980442"/>
          </a:xfrm>
          <a:prstGeom prst="rect">
            <a:avLst/>
          </a:prstGeom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2275608" y="365125"/>
            <a:ext cx="9078192" cy="1325563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2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1936" y="1709738"/>
            <a:ext cx="6245514" cy="2852737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101936" y="4589463"/>
            <a:ext cx="6245514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Rectángulo 10"/>
          <p:cNvSpPr/>
          <p:nvPr userDrawn="1"/>
        </p:nvSpPr>
        <p:spPr>
          <a:xfrm>
            <a:off x="0" y="0"/>
            <a:ext cx="6005945" cy="6005945"/>
          </a:xfrm>
          <a:custGeom>
            <a:avLst/>
            <a:gdLst>
              <a:gd name="connsiteX0" fmla="*/ 0 w 5039591"/>
              <a:gd name="connsiteY0" fmla="*/ 0 h 5039591"/>
              <a:gd name="connsiteX1" fmla="*/ 5039591 w 5039591"/>
              <a:gd name="connsiteY1" fmla="*/ 0 h 5039591"/>
              <a:gd name="connsiteX2" fmla="*/ 5039591 w 5039591"/>
              <a:gd name="connsiteY2" fmla="*/ 5039591 h 5039591"/>
              <a:gd name="connsiteX3" fmla="*/ 0 w 5039591"/>
              <a:gd name="connsiteY3" fmla="*/ 5039591 h 5039591"/>
              <a:gd name="connsiteX4" fmla="*/ 0 w 5039591"/>
              <a:gd name="connsiteY4" fmla="*/ 0 h 5039591"/>
              <a:gd name="connsiteX0" fmla="*/ 0 w 5039591"/>
              <a:gd name="connsiteY0" fmla="*/ 0 h 5039591"/>
              <a:gd name="connsiteX1" fmla="*/ 5039591 w 5039591"/>
              <a:gd name="connsiteY1" fmla="*/ 0 h 5039591"/>
              <a:gd name="connsiteX2" fmla="*/ 0 w 5039591"/>
              <a:gd name="connsiteY2" fmla="*/ 5039591 h 5039591"/>
              <a:gd name="connsiteX3" fmla="*/ 0 w 5039591"/>
              <a:gd name="connsiteY3" fmla="*/ 0 h 503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9591" h="5039591">
                <a:moveTo>
                  <a:pt x="0" y="0"/>
                </a:moveTo>
                <a:lnTo>
                  <a:pt x="5039591" y="0"/>
                </a:lnTo>
                <a:lnTo>
                  <a:pt x="0" y="50395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0"/>
          <p:cNvSpPr/>
          <p:nvPr userDrawn="1"/>
        </p:nvSpPr>
        <p:spPr>
          <a:xfrm>
            <a:off x="1" y="1"/>
            <a:ext cx="5477422" cy="5477422"/>
          </a:xfrm>
          <a:custGeom>
            <a:avLst/>
            <a:gdLst>
              <a:gd name="connsiteX0" fmla="*/ 0 w 5039591"/>
              <a:gd name="connsiteY0" fmla="*/ 0 h 5039591"/>
              <a:gd name="connsiteX1" fmla="*/ 5039591 w 5039591"/>
              <a:gd name="connsiteY1" fmla="*/ 0 h 5039591"/>
              <a:gd name="connsiteX2" fmla="*/ 5039591 w 5039591"/>
              <a:gd name="connsiteY2" fmla="*/ 5039591 h 5039591"/>
              <a:gd name="connsiteX3" fmla="*/ 0 w 5039591"/>
              <a:gd name="connsiteY3" fmla="*/ 5039591 h 5039591"/>
              <a:gd name="connsiteX4" fmla="*/ 0 w 5039591"/>
              <a:gd name="connsiteY4" fmla="*/ 0 h 5039591"/>
              <a:gd name="connsiteX0" fmla="*/ 0 w 5039591"/>
              <a:gd name="connsiteY0" fmla="*/ 0 h 5039591"/>
              <a:gd name="connsiteX1" fmla="*/ 5039591 w 5039591"/>
              <a:gd name="connsiteY1" fmla="*/ 0 h 5039591"/>
              <a:gd name="connsiteX2" fmla="*/ 0 w 5039591"/>
              <a:gd name="connsiteY2" fmla="*/ 5039591 h 5039591"/>
              <a:gd name="connsiteX3" fmla="*/ 0 w 5039591"/>
              <a:gd name="connsiteY3" fmla="*/ 0 h 503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9591" h="5039591">
                <a:moveTo>
                  <a:pt x="0" y="0"/>
                </a:moveTo>
                <a:lnTo>
                  <a:pt x="5039591" y="0"/>
                </a:lnTo>
                <a:lnTo>
                  <a:pt x="0" y="50395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608" y="365125"/>
            <a:ext cx="9078191" cy="1325563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75608" y="1825625"/>
            <a:ext cx="4426528" cy="4351338"/>
          </a:xfrm>
        </p:spPr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68391" y="1825625"/>
            <a:ext cx="4485409" cy="4351338"/>
          </a:xfrm>
        </p:spPr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2" y="0"/>
            <a:ext cx="1844042" cy="6857999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 userDrawn="1"/>
        </p:nvSpPr>
        <p:spPr>
          <a:xfrm>
            <a:off x="1" y="0"/>
            <a:ext cx="1278082" cy="862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-1" y="1511073"/>
            <a:ext cx="1844045" cy="49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7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608" y="365125"/>
            <a:ext cx="9079779" cy="1325563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75608" y="1681163"/>
            <a:ext cx="42706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275608" y="2505075"/>
            <a:ext cx="4270665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81356" y="1681163"/>
            <a:ext cx="46740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81356" y="2505075"/>
            <a:ext cx="4674032" cy="3684588"/>
          </a:xfrm>
        </p:spPr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2" y="0"/>
            <a:ext cx="1844042" cy="6857999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 userDrawn="1"/>
        </p:nvSpPr>
        <p:spPr>
          <a:xfrm>
            <a:off x="1" y="0"/>
            <a:ext cx="1278082" cy="862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-1" y="1511073"/>
            <a:ext cx="1844045" cy="49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8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608" y="365125"/>
            <a:ext cx="9078192" cy="1325563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Rectángulo 5"/>
          <p:cNvSpPr/>
          <p:nvPr userDrawn="1"/>
        </p:nvSpPr>
        <p:spPr>
          <a:xfrm>
            <a:off x="2" y="0"/>
            <a:ext cx="1844042" cy="6857999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 userDrawn="1"/>
        </p:nvSpPr>
        <p:spPr>
          <a:xfrm>
            <a:off x="1" y="0"/>
            <a:ext cx="1278082" cy="862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-1" y="1511073"/>
            <a:ext cx="1844045" cy="49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9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2" y="0"/>
            <a:ext cx="1844042" cy="6857999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 userDrawn="1"/>
        </p:nvSpPr>
        <p:spPr>
          <a:xfrm>
            <a:off x="1" y="0"/>
            <a:ext cx="1278082" cy="862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-1" y="1511073"/>
            <a:ext cx="1844045" cy="49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3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608" y="457200"/>
            <a:ext cx="4729738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69727" y="987425"/>
            <a:ext cx="418566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75608" y="2057400"/>
            <a:ext cx="47297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Rectángulo 7"/>
          <p:cNvSpPr/>
          <p:nvPr userDrawn="1"/>
        </p:nvSpPr>
        <p:spPr>
          <a:xfrm>
            <a:off x="2" y="0"/>
            <a:ext cx="1844042" cy="6857999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 userDrawn="1"/>
        </p:nvSpPr>
        <p:spPr>
          <a:xfrm>
            <a:off x="1" y="0"/>
            <a:ext cx="1278082" cy="862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-1" y="1511073"/>
            <a:ext cx="1844045" cy="49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5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608" y="457200"/>
            <a:ext cx="4572001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045036" y="987425"/>
            <a:ext cx="431035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75608" y="2057400"/>
            <a:ext cx="45720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Rectángulo 7"/>
          <p:cNvSpPr/>
          <p:nvPr userDrawn="1"/>
        </p:nvSpPr>
        <p:spPr>
          <a:xfrm>
            <a:off x="2" y="0"/>
            <a:ext cx="1844042" cy="6857999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 userDrawn="1"/>
        </p:nvSpPr>
        <p:spPr>
          <a:xfrm>
            <a:off x="1" y="0"/>
            <a:ext cx="1278082" cy="862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-1" y="1511073"/>
            <a:ext cx="1844045" cy="49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9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Rectángulo 7"/>
          <p:cNvSpPr/>
          <p:nvPr userDrawn="1"/>
        </p:nvSpPr>
        <p:spPr>
          <a:xfrm>
            <a:off x="11038609" y="0"/>
            <a:ext cx="1153391" cy="1153391"/>
          </a:xfrm>
          <a:custGeom>
            <a:avLst/>
            <a:gdLst>
              <a:gd name="connsiteX0" fmla="*/ 0 w 2074718"/>
              <a:gd name="connsiteY0" fmla="*/ 0 h 2074718"/>
              <a:gd name="connsiteX1" fmla="*/ 2074718 w 2074718"/>
              <a:gd name="connsiteY1" fmla="*/ 0 h 2074718"/>
              <a:gd name="connsiteX2" fmla="*/ 2074718 w 2074718"/>
              <a:gd name="connsiteY2" fmla="*/ 2074718 h 2074718"/>
              <a:gd name="connsiteX3" fmla="*/ 0 w 2074718"/>
              <a:gd name="connsiteY3" fmla="*/ 2074718 h 2074718"/>
              <a:gd name="connsiteX4" fmla="*/ 0 w 2074718"/>
              <a:gd name="connsiteY4" fmla="*/ 0 h 2074718"/>
              <a:gd name="connsiteX0" fmla="*/ 0 w 2074718"/>
              <a:gd name="connsiteY0" fmla="*/ 0 h 2074718"/>
              <a:gd name="connsiteX1" fmla="*/ 2074718 w 2074718"/>
              <a:gd name="connsiteY1" fmla="*/ 0 h 2074718"/>
              <a:gd name="connsiteX2" fmla="*/ 2074718 w 2074718"/>
              <a:gd name="connsiteY2" fmla="*/ 2074718 h 2074718"/>
              <a:gd name="connsiteX3" fmla="*/ 0 w 2074718"/>
              <a:gd name="connsiteY3" fmla="*/ 0 h 207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718" h="2074718">
                <a:moveTo>
                  <a:pt x="0" y="0"/>
                </a:moveTo>
                <a:lnTo>
                  <a:pt x="2074718" y="0"/>
                </a:lnTo>
                <a:lnTo>
                  <a:pt x="2074718" y="20747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0" name="Rectángulo 7"/>
          <p:cNvSpPr/>
          <p:nvPr userDrawn="1"/>
        </p:nvSpPr>
        <p:spPr>
          <a:xfrm flipV="1">
            <a:off x="11038609" y="5704609"/>
            <a:ext cx="1153391" cy="1153391"/>
          </a:xfrm>
          <a:custGeom>
            <a:avLst/>
            <a:gdLst>
              <a:gd name="connsiteX0" fmla="*/ 0 w 2074718"/>
              <a:gd name="connsiteY0" fmla="*/ 0 h 2074718"/>
              <a:gd name="connsiteX1" fmla="*/ 2074718 w 2074718"/>
              <a:gd name="connsiteY1" fmla="*/ 0 h 2074718"/>
              <a:gd name="connsiteX2" fmla="*/ 2074718 w 2074718"/>
              <a:gd name="connsiteY2" fmla="*/ 2074718 h 2074718"/>
              <a:gd name="connsiteX3" fmla="*/ 0 w 2074718"/>
              <a:gd name="connsiteY3" fmla="*/ 2074718 h 2074718"/>
              <a:gd name="connsiteX4" fmla="*/ 0 w 2074718"/>
              <a:gd name="connsiteY4" fmla="*/ 0 h 2074718"/>
              <a:gd name="connsiteX0" fmla="*/ 0 w 2074718"/>
              <a:gd name="connsiteY0" fmla="*/ 0 h 2074718"/>
              <a:gd name="connsiteX1" fmla="*/ 2074718 w 2074718"/>
              <a:gd name="connsiteY1" fmla="*/ 0 h 2074718"/>
              <a:gd name="connsiteX2" fmla="*/ 2074718 w 2074718"/>
              <a:gd name="connsiteY2" fmla="*/ 2074718 h 2074718"/>
              <a:gd name="connsiteX3" fmla="*/ 0 w 2074718"/>
              <a:gd name="connsiteY3" fmla="*/ 0 h 207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718" h="2074718">
                <a:moveTo>
                  <a:pt x="0" y="0"/>
                </a:moveTo>
                <a:lnTo>
                  <a:pt x="2074718" y="0"/>
                </a:lnTo>
                <a:lnTo>
                  <a:pt x="2074718" y="20747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2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8" r="-1"/>
          <a:stretch/>
        </p:blipFill>
        <p:spPr>
          <a:xfrm>
            <a:off x="0" y="0"/>
            <a:ext cx="9207062" cy="6901319"/>
          </a:xfrm>
          <a:prstGeom prst="rect">
            <a:avLst/>
          </a:prstGeom>
        </p:spPr>
      </p:pic>
      <p:sp>
        <p:nvSpPr>
          <p:cNvPr id="14" name="Forma libre 13"/>
          <p:cNvSpPr/>
          <p:nvPr/>
        </p:nvSpPr>
        <p:spPr>
          <a:xfrm rot="1162752">
            <a:off x="6831510" y="-526730"/>
            <a:ext cx="6246257" cy="8666553"/>
          </a:xfrm>
          <a:custGeom>
            <a:avLst/>
            <a:gdLst>
              <a:gd name="connsiteX0" fmla="*/ 3970645 w 6246257"/>
              <a:gd name="connsiteY0" fmla="*/ 0 h 8666553"/>
              <a:gd name="connsiteX1" fmla="*/ 6246257 w 6246257"/>
              <a:gd name="connsiteY1" fmla="*/ 6469447 h 8666553"/>
              <a:gd name="connsiteX2" fmla="*/ 0 w 6246257"/>
              <a:gd name="connsiteY2" fmla="*/ 8666553 h 8666553"/>
              <a:gd name="connsiteX3" fmla="*/ 0 w 6246257"/>
              <a:gd name="connsiteY3" fmla="*/ 1396665 h 866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6257" h="8666553">
                <a:moveTo>
                  <a:pt x="3970645" y="0"/>
                </a:moveTo>
                <a:lnTo>
                  <a:pt x="6246257" y="6469447"/>
                </a:lnTo>
                <a:lnTo>
                  <a:pt x="0" y="8666553"/>
                </a:lnTo>
                <a:lnTo>
                  <a:pt x="0" y="139666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rma libre 17"/>
          <p:cNvSpPr/>
          <p:nvPr/>
        </p:nvSpPr>
        <p:spPr>
          <a:xfrm rot="1162752">
            <a:off x="7230970" y="-458524"/>
            <a:ext cx="5858444" cy="8530140"/>
          </a:xfrm>
          <a:custGeom>
            <a:avLst/>
            <a:gdLst>
              <a:gd name="connsiteX0" fmla="*/ 3582831 w 5858444"/>
              <a:gd name="connsiteY0" fmla="*/ 0 h 8530140"/>
              <a:gd name="connsiteX1" fmla="*/ 5858444 w 5858444"/>
              <a:gd name="connsiteY1" fmla="*/ 6469447 h 8530140"/>
              <a:gd name="connsiteX2" fmla="*/ 0 w 5858444"/>
              <a:gd name="connsiteY2" fmla="*/ 8530140 h 8530140"/>
              <a:gd name="connsiteX3" fmla="*/ 0 w 5858444"/>
              <a:gd name="connsiteY3" fmla="*/ 1260252 h 853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444" h="8530140">
                <a:moveTo>
                  <a:pt x="3582831" y="0"/>
                </a:moveTo>
                <a:lnTo>
                  <a:pt x="5858444" y="6469447"/>
                </a:lnTo>
                <a:lnTo>
                  <a:pt x="0" y="8530140"/>
                </a:lnTo>
                <a:lnTo>
                  <a:pt x="0" y="1260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62850" y="2114550"/>
            <a:ext cx="4210050" cy="3357465"/>
          </a:xfrm>
        </p:spPr>
        <p:txBody>
          <a:bodyPr anchor="ctr">
            <a:normAutofit/>
          </a:bodyPr>
          <a:lstStyle/>
          <a:p>
            <a:endParaRPr lang="en-US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62850" y="5600700"/>
            <a:ext cx="4210050" cy="876300"/>
          </a:xfrm>
        </p:spPr>
        <p:txBody>
          <a:bodyPr anchor="ctr"/>
          <a:lstStyle/>
          <a:p>
            <a:endParaRPr lang="en-U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087" y="342058"/>
            <a:ext cx="2263813" cy="9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608" y="365125"/>
            <a:ext cx="9078191" cy="1325563"/>
          </a:xfrm>
        </p:spPr>
        <p:txBody>
          <a:bodyPr/>
          <a:lstStyle/>
          <a:p>
            <a:r>
              <a:rPr lang="da-DK" dirty="0" smtClean="0"/>
              <a:t>Lorem ipsum dolor sit amet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Lorem ipsum dolor sit amet</a:t>
            </a:r>
          </a:p>
          <a:p>
            <a:r>
              <a:rPr lang="da-DK" dirty="0"/>
              <a:t>Lorem ipsum dolor sit </a:t>
            </a:r>
            <a:r>
              <a:rPr lang="da-DK" dirty="0" smtClean="0"/>
              <a:t>amet</a:t>
            </a:r>
          </a:p>
          <a:p>
            <a:r>
              <a:rPr lang="da-DK" dirty="0"/>
              <a:t>Lorem ipsum dolor sit amet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52552"/>
            <a:ext cx="1278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0" dirty="0" smtClean="0">
                <a:solidFill>
                  <a:schemeClr val="bg1"/>
                </a:solidFill>
              </a:rPr>
              <a:t>02</a:t>
            </a:r>
            <a:endParaRPr lang="en-US" sz="4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9339" y="1709738"/>
            <a:ext cx="7448112" cy="2852737"/>
          </a:xfrm>
        </p:spPr>
        <p:txBody>
          <a:bodyPr/>
          <a:lstStyle/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99339" y="4589463"/>
            <a:ext cx="7448112" cy="1500187"/>
          </a:xfrm>
        </p:spPr>
        <p:txBody>
          <a:bodyPr/>
          <a:lstStyle/>
          <a:p>
            <a:r>
              <a:rPr lang="es-MX" dirty="0" smtClean="0"/>
              <a:t>Universidad Nacional de Agricultura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1" y="423773"/>
            <a:ext cx="1694219" cy="228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Lorem ipsum dolor sit amet</a:t>
            </a:r>
            <a:endParaRPr lang="en-US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93951844"/>
              </p:ext>
            </p:extLst>
          </p:nvPr>
        </p:nvGraphicFramePr>
        <p:xfrm>
          <a:off x="3537228" y="1690688"/>
          <a:ext cx="6554952" cy="436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61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58" y="5097517"/>
            <a:ext cx="3633884" cy="120343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19201" y="3044280"/>
            <a:ext cx="9753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chemeClr val="bg1"/>
                </a:solidFill>
              </a:rPr>
              <a:t>ÚLTIMA DIAPOSITIVA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48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NAG colores básicos">
      <a:dk1>
        <a:sysClr val="windowText" lastClr="000000"/>
      </a:dk1>
      <a:lt1>
        <a:sysClr val="window" lastClr="FFFFFF"/>
      </a:lt1>
      <a:dk2>
        <a:srgbClr val="135423"/>
      </a:dk2>
      <a:lt2>
        <a:srgbClr val="AFDBB7"/>
      </a:lt2>
      <a:accent1>
        <a:srgbClr val="1BA333"/>
      </a:accent1>
      <a:accent2>
        <a:srgbClr val="FFCC00"/>
      </a:accent2>
      <a:accent3>
        <a:srgbClr val="203B76"/>
      </a:accent3>
      <a:accent4>
        <a:srgbClr val="135423"/>
      </a:accent4>
      <a:accent5>
        <a:srgbClr val="5B3700"/>
      </a:accent5>
      <a:accent6>
        <a:srgbClr val="0094E9"/>
      </a:accent6>
      <a:hlink>
        <a:srgbClr val="0563C1"/>
      </a:hlink>
      <a:folHlink>
        <a:srgbClr val="954F72"/>
      </a:folHlink>
    </a:clrScheme>
    <a:fontScheme name="UNAG tipos básicos">
      <a:majorFont>
        <a:latin typeface="COCOGOOSE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44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Montserrat</vt:lpstr>
      <vt:lpstr>Tema de Office</vt:lpstr>
      <vt:lpstr>Presentación de PowerPoint</vt:lpstr>
      <vt:lpstr>Lorem ipsum dolor sit amet</vt:lpstr>
      <vt:lpstr>Lorem ipsum dolor sit amet, consectetur adipiscing elit</vt:lpstr>
      <vt:lpstr>Lorem ipsum dolor sit amet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A. López Arguello</dc:creator>
  <cp:lastModifiedBy>Miguel A. López Arguello</cp:lastModifiedBy>
  <cp:revision>14</cp:revision>
  <dcterms:created xsi:type="dcterms:W3CDTF">2020-11-13T20:28:12Z</dcterms:created>
  <dcterms:modified xsi:type="dcterms:W3CDTF">2020-11-13T21:57:37Z</dcterms:modified>
</cp:coreProperties>
</file>