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embeddedFontLst>
    <p:embeddedFont>
      <p:font typeface="Montserrat" panose="00000500000000000000" pitchFamily="2" charset="0"/>
      <p:regular r:id="rId7"/>
      <p:bold r:id="rId8"/>
      <p:italic r:id="rId9"/>
      <p:boldItalic r:id="rId10"/>
    </p:embeddedFont>
    <p:embeddedFont>
      <p:font typeface="COCOGOOSE" panose="02000000000000000000" pitchFamily="2" charset="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1BA333"/>
    <a:srgbClr val="13542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posición de imagen 10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49276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s-MX" dirty="0" smtClean="0"/>
              <a:t>Agregar una imagen</a:t>
            </a:r>
            <a:endParaRPr lang="en-US" dirty="0"/>
          </a:p>
        </p:txBody>
      </p:sp>
      <p:sp>
        <p:nvSpPr>
          <p:cNvPr id="7" name="Rectángulo 6"/>
          <p:cNvSpPr/>
          <p:nvPr userDrawn="1"/>
        </p:nvSpPr>
        <p:spPr>
          <a:xfrm>
            <a:off x="4927601" y="0"/>
            <a:ext cx="7264400" cy="6858000"/>
          </a:xfrm>
          <a:prstGeom prst="rect">
            <a:avLst/>
          </a:prstGeom>
          <a:solidFill>
            <a:srgbClr val="1BA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59400" y="2078182"/>
            <a:ext cx="6472381" cy="2774373"/>
          </a:xfrm>
        </p:spPr>
        <p:txBody>
          <a:bodyPr anchor="b">
            <a:noAutofit/>
          </a:bodyPr>
          <a:lstStyle>
            <a:lvl1pPr algn="l">
              <a:defRPr sz="4400" b="1">
                <a:solidFill>
                  <a:schemeClr val="bg1"/>
                </a:solidFill>
                <a:latin typeface="Montserrat" panose="00000500000000000000" pitchFamily="2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59400" y="4954444"/>
            <a:ext cx="6472381" cy="11430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Montserrat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Rectángulo 3"/>
          <p:cNvSpPr/>
          <p:nvPr userDrawn="1"/>
        </p:nvSpPr>
        <p:spPr>
          <a:xfrm>
            <a:off x="4927601" y="0"/>
            <a:ext cx="72000" cy="6857999"/>
          </a:xfrm>
          <a:prstGeom prst="rect">
            <a:avLst/>
          </a:prstGeom>
          <a:solidFill>
            <a:srgbClr val="135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15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245" y="2581535"/>
            <a:ext cx="2377555" cy="359542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656" y="365125"/>
            <a:ext cx="10273144" cy="1325563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80656" y="1825625"/>
            <a:ext cx="10273144" cy="4351338"/>
          </a:xfrm>
        </p:spPr>
        <p:txBody>
          <a:bodyPr/>
          <a:lstStyle>
            <a:lvl1pPr>
              <a:buClr>
                <a:srgbClr val="1BA333"/>
              </a:buClr>
              <a:defRPr>
                <a:latin typeface="+mn-lt"/>
              </a:defRPr>
            </a:lvl1pPr>
            <a:lvl2pPr>
              <a:buClr>
                <a:srgbClr val="1BA333"/>
              </a:buClr>
              <a:defRPr>
                <a:latin typeface="+mn-lt"/>
              </a:defRPr>
            </a:lvl2pPr>
            <a:lvl3pPr>
              <a:buClr>
                <a:srgbClr val="1BA333"/>
              </a:buClr>
              <a:defRPr>
                <a:latin typeface="+mn-lt"/>
              </a:defRPr>
            </a:lvl3pPr>
            <a:lvl4pPr>
              <a:buClr>
                <a:srgbClr val="1BA333"/>
              </a:buClr>
              <a:defRPr>
                <a:latin typeface="+mn-lt"/>
              </a:defRPr>
            </a:lvl4pPr>
            <a:lvl5pPr>
              <a:buClr>
                <a:srgbClr val="1BA333"/>
              </a:buClr>
              <a:defRPr>
                <a:latin typeface="+mn-lt"/>
              </a:defRPr>
            </a:lvl5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5" name="Rectángulo 4"/>
          <p:cNvSpPr/>
          <p:nvPr userDrawn="1"/>
        </p:nvSpPr>
        <p:spPr>
          <a:xfrm>
            <a:off x="1" y="0"/>
            <a:ext cx="396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ángulo 6"/>
          <p:cNvSpPr/>
          <p:nvPr userDrawn="1"/>
        </p:nvSpPr>
        <p:spPr>
          <a:xfrm>
            <a:off x="324001" y="1"/>
            <a:ext cx="72000" cy="6857999"/>
          </a:xfrm>
          <a:prstGeom prst="rect">
            <a:avLst/>
          </a:prstGeom>
          <a:solidFill>
            <a:srgbClr val="135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00631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66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posición de imagen 9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1999" cy="4562474"/>
          </a:xfrm>
        </p:spPr>
        <p:txBody>
          <a:bodyPr/>
          <a:lstStyle>
            <a:lvl1pPr>
              <a:defRPr/>
            </a:lvl1pPr>
          </a:lstStyle>
          <a:p>
            <a:r>
              <a:rPr lang="es-MX" dirty="0" smtClean="0"/>
              <a:t>Agregar una imagen</a:t>
            </a:r>
            <a:endParaRPr lang="en-US" dirty="0"/>
          </a:p>
        </p:txBody>
      </p:sp>
      <p:sp>
        <p:nvSpPr>
          <p:cNvPr id="7" name="Rectángulo 6"/>
          <p:cNvSpPr/>
          <p:nvPr userDrawn="1"/>
        </p:nvSpPr>
        <p:spPr>
          <a:xfrm>
            <a:off x="1" y="4562475"/>
            <a:ext cx="12192000" cy="2295525"/>
          </a:xfrm>
          <a:prstGeom prst="rect">
            <a:avLst/>
          </a:prstGeom>
          <a:solidFill>
            <a:srgbClr val="1BA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894117"/>
            <a:ext cx="8810914" cy="155863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Montserrat" panose="000005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</p:txBody>
      </p:sp>
      <p:sp>
        <p:nvSpPr>
          <p:cNvPr id="8" name="Rectángulo 7"/>
          <p:cNvSpPr/>
          <p:nvPr userDrawn="1"/>
        </p:nvSpPr>
        <p:spPr>
          <a:xfrm>
            <a:off x="1" y="4562476"/>
            <a:ext cx="12192000" cy="72000"/>
          </a:xfrm>
          <a:prstGeom prst="rect">
            <a:avLst/>
          </a:prstGeom>
          <a:solidFill>
            <a:srgbClr val="135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3258" y="4894116"/>
            <a:ext cx="1154192" cy="155863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2597727"/>
            <a:ext cx="10515600" cy="1964748"/>
          </a:xfrm>
          <a:solidFill>
            <a:schemeClr val="bg1"/>
          </a:solidFill>
        </p:spPr>
        <p:txBody>
          <a:bodyPr anchor="ctr">
            <a:normAutofit/>
          </a:bodyPr>
          <a:lstStyle>
            <a:lvl1pPr algn="ctr">
              <a:defRPr sz="4000" b="1">
                <a:solidFill>
                  <a:srgbClr val="1BA333"/>
                </a:solidFill>
                <a:latin typeface="Montserrat" panose="00000500000000000000" pitchFamily="2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805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245" y="2581535"/>
            <a:ext cx="2377555" cy="359542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656" y="365125"/>
            <a:ext cx="10273144" cy="1325563"/>
          </a:xfrm>
        </p:spPr>
        <p:txBody>
          <a:bodyPr>
            <a:normAutofit/>
          </a:bodyPr>
          <a:lstStyle>
            <a:lvl1pPr>
              <a:defRPr sz="4000" b="1">
                <a:latin typeface="+mn-lt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080656" y="1825625"/>
            <a:ext cx="4939144" cy="4351338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414656" y="1825625"/>
            <a:ext cx="4939144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Rectángulo 7"/>
          <p:cNvSpPr/>
          <p:nvPr userDrawn="1"/>
        </p:nvSpPr>
        <p:spPr>
          <a:xfrm>
            <a:off x="1" y="0"/>
            <a:ext cx="396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ángulo 8"/>
          <p:cNvSpPr/>
          <p:nvPr userDrawn="1"/>
        </p:nvSpPr>
        <p:spPr>
          <a:xfrm>
            <a:off x="324001" y="1"/>
            <a:ext cx="72000" cy="6857999"/>
          </a:xfrm>
          <a:prstGeom prst="rect">
            <a:avLst/>
          </a:prstGeom>
          <a:solidFill>
            <a:srgbClr val="135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1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245" y="2581535"/>
            <a:ext cx="2377555" cy="359542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656" y="365125"/>
            <a:ext cx="10274732" cy="1325563"/>
          </a:xfrm>
        </p:spPr>
        <p:txBody>
          <a:bodyPr>
            <a:normAutofit/>
          </a:bodyPr>
          <a:lstStyle>
            <a:lvl1pPr>
              <a:defRPr sz="4000" b="1">
                <a:latin typeface="+mn-lt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656" y="1681163"/>
            <a:ext cx="491691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80656" y="2505075"/>
            <a:ext cx="4916919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414254" y="1681163"/>
            <a:ext cx="494113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414254" y="2505075"/>
            <a:ext cx="4941134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Rectángulo 9"/>
          <p:cNvSpPr/>
          <p:nvPr userDrawn="1"/>
        </p:nvSpPr>
        <p:spPr>
          <a:xfrm>
            <a:off x="1" y="0"/>
            <a:ext cx="396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ángulo 10"/>
          <p:cNvSpPr/>
          <p:nvPr userDrawn="1"/>
        </p:nvSpPr>
        <p:spPr>
          <a:xfrm>
            <a:off x="324001" y="1"/>
            <a:ext cx="72000" cy="6857999"/>
          </a:xfrm>
          <a:prstGeom prst="rect">
            <a:avLst/>
          </a:prstGeom>
          <a:solidFill>
            <a:srgbClr val="135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73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656" y="365125"/>
            <a:ext cx="10273144" cy="1325563"/>
          </a:xfrm>
        </p:spPr>
        <p:txBody>
          <a:bodyPr>
            <a:normAutofit/>
          </a:bodyPr>
          <a:lstStyle>
            <a:lvl1pPr>
              <a:defRPr sz="4000" b="1">
                <a:latin typeface="+mn-lt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Rectángulo 5"/>
          <p:cNvSpPr/>
          <p:nvPr userDrawn="1"/>
        </p:nvSpPr>
        <p:spPr>
          <a:xfrm>
            <a:off x="1" y="0"/>
            <a:ext cx="396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ángulo 6"/>
          <p:cNvSpPr/>
          <p:nvPr userDrawn="1"/>
        </p:nvSpPr>
        <p:spPr>
          <a:xfrm>
            <a:off x="324001" y="1"/>
            <a:ext cx="72000" cy="6857999"/>
          </a:xfrm>
          <a:prstGeom prst="rect">
            <a:avLst/>
          </a:prstGeom>
          <a:solidFill>
            <a:srgbClr val="135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245" y="2581535"/>
            <a:ext cx="2377555" cy="359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894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 userDrawn="1"/>
        </p:nvSpPr>
        <p:spPr>
          <a:xfrm>
            <a:off x="1" y="0"/>
            <a:ext cx="396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ángulo 2"/>
          <p:cNvSpPr/>
          <p:nvPr userDrawn="1"/>
        </p:nvSpPr>
        <p:spPr>
          <a:xfrm>
            <a:off x="324001" y="1"/>
            <a:ext cx="72000" cy="6857999"/>
          </a:xfrm>
          <a:prstGeom prst="rect">
            <a:avLst/>
          </a:prstGeom>
          <a:solidFill>
            <a:srgbClr val="135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245" y="2581535"/>
            <a:ext cx="2377555" cy="359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805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245" y="2581535"/>
            <a:ext cx="2377555" cy="359542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656" y="457200"/>
            <a:ext cx="3691369" cy="1600200"/>
          </a:xfrm>
        </p:spPr>
        <p:txBody>
          <a:bodyPr anchor="b">
            <a:normAutofit/>
          </a:bodyPr>
          <a:lstStyle>
            <a:lvl1pPr>
              <a:defRPr sz="2800">
                <a:latin typeface="+mn-lt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80656" y="2057400"/>
            <a:ext cx="369136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Rectángulo 7"/>
          <p:cNvSpPr/>
          <p:nvPr userDrawn="1"/>
        </p:nvSpPr>
        <p:spPr>
          <a:xfrm>
            <a:off x="1" y="0"/>
            <a:ext cx="396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ángulo 8"/>
          <p:cNvSpPr/>
          <p:nvPr userDrawn="1"/>
        </p:nvSpPr>
        <p:spPr>
          <a:xfrm>
            <a:off x="324001" y="1"/>
            <a:ext cx="72000" cy="6857999"/>
          </a:xfrm>
          <a:prstGeom prst="rect">
            <a:avLst/>
          </a:prstGeom>
          <a:solidFill>
            <a:srgbClr val="135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88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245" y="2581535"/>
            <a:ext cx="2377555" cy="359542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656" y="457200"/>
            <a:ext cx="3691369" cy="1600200"/>
          </a:xfrm>
        </p:spPr>
        <p:txBody>
          <a:bodyPr anchor="b">
            <a:noAutofit/>
          </a:bodyPr>
          <a:lstStyle>
            <a:lvl1pPr>
              <a:defRPr sz="2800" b="1">
                <a:latin typeface="+mn-lt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80656" y="2057400"/>
            <a:ext cx="369136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Rectángulo 7"/>
          <p:cNvSpPr/>
          <p:nvPr userDrawn="1"/>
        </p:nvSpPr>
        <p:spPr>
          <a:xfrm>
            <a:off x="1" y="0"/>
            <a:ext cx="396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ángulo 8"/>
          <p:cNvSpPr/>
          <p:nvPr userDrawn="1"/>
        </p:nvSpPr>
        <p:spPr>
          <a:xfrm>
            <a:off x="324001" y="1"/>
            <a:ext cx="72000" cy="6857999"/>
          </a:xfrm>
          <a:prstGeom prst="rect">
            <a:avLst/>
          </a:prstGeom>
          <a:solidFill>
            <a:srgbClr val="135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46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A21CD-4F68-4DF8-B3A5-F067A6E8B3E3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06BF0-C2D2-4DCF-BAE2-75A80043D1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5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1BA33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A33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A33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A33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A33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posición de imagen 9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ángulo 4"/>
          <p:cNvSpPr/>
          <p:nvPr/>
        </p:nvSpPr>
        <p:spPr>
          <a:xfrm>
            <a:off x="4567601" y="1"/>
            <a:ext cx="360000" cy="6857999"/>
          </a:xfrm>
          <a:prstGeom prst="rect">
            <a:avLst/>
          </a:prstGeom>
          <a:solidFill>
            <a:srgbClr val="135423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5013" y="291714"/>
            <a:ext cx="2256768" cy="747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50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44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7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63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058" y="5097517"/>
            <a:ext cx="3633884" cy="120343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219201" y="3044280"/>
            <a:ext cx="97535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bg1"/>
                </a:solidFill>
              </a:rPr>
              <a:t>ÚLTIMA DIAPOSITIVA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47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UNAG colores básicos">
      <a:dk1>
        <a:sysClr val="windowText" lastClr="000000"/>
      </a:dk1>
      <a:lt1>
        <a:sysClr val="window" lastClr="FFFFFF"/>
      </a:lt1>
      <a:dk2>
        <a:srgbClr val="135423"/>
      </a:dk2>
      <a:lt2>
        <a:srgbClr val="AFDBB7"/>
      </a:lt2>
      <a:accent1>
        <a:srgbClr val="1BA333"/>
      </a:accent1>
      <a:accent2>
        <a:srgbClr val="FFCC00"/>
      </a:accent2>
      <a:accent3>
        <a:srgbClr val="203B76"/>
      </a:accent3>
      <a:accent4>
        <a:srgbClr val="135423"/>
      </a:accent4>
      <a:accent5>
        <a:srgbClr val="5B3700"/>
      </a:accent5>
      <a:accent6>
        <a:srgbClr val="0094E9"/>
      </a:accent6>
      <a:hlink>
        <a:srgbClr val="0563C1"/>
      </a:hlink>
      <a:folHlink>
        <a:srgbClr val="954F72"/>
      </a:folHlink>
    </a:clrScheme>
    <a:fontScheme name="UNAG tipos básicos">
      <a:majorFont>
        <a:latin typeface="COCOGOOSE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</Words>
  <Application>Microsoft Office PowerPoint</Application>
  <PresentationFormat>Panorámica</PresentationFormat>
  <Paragraphs>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Montserrat</vt:lpstr>
      <vt:lpstr>COCOGOOSE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UNAG 1</dc:title>
  <dc:creator>SETIC UNAG</dc:creator>
  <cp:keywords>UNAG</cp:keywords>
  <cp:lastModifiedBy>Miguel A. López Arguello</cp:lastModifiedBy>
  <cp:revision>28</cp:revision>
  <dcterms:created xsi:type="dcterms:W3CDTF">2020-10-20T20:52:14Z</dcterms:created>
  <dcterms:modified xsi:type="dcterms:W3CDTF">2020-10-22T16:21:43Z</dcterms:modified>
</cp:coreProperties>
</file>